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2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68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4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6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6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9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4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1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8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4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BB1D82C-9681-4672-B848-2E2D7A8876D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25FD1A5-5FE4-4527-A7DC-2B05F00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4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2"/>
            <a:ext cx="8825658" cy="2677648"/>
          </a:xfrm>
        </p:spPr>
        <p:txBody>
          <a:bodyPr/>
          <a:lstStyle/>
          <a:p>
            <a:r>
              <a:rPr lang="en-US" dirty="0" smtClean="0"/>
              <a:t>All About Austria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Jackson</a:t>
            </a:r>
          </a:p>
          <a:p>
            <a:r>
              <a:rPr lang="en-US" dirty="0" smtClean="0"/>
              <a:t>Room 304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Demonym: Austrian</a:t>
            </a:r>
          </a:p>
          <a:p>
            <a:r>
              <a:rPr lang="en-US" dirty="0" smtClean="0"/>
              <a:t>Location: Central Europe</a:t>
            </a:r>
          </a:p>
          <a:p>
            <a:r>
              <a:rPr lang="en-US" dirty="0" smtClean="0"/>
              <a:t>System of Government: Representative Democracy</a:t>
            </a:r>
          </a:p>
          <a:p>
            <a:r>
              <a:rPr lang="en-US" dirty="0" smtClean="0"/>
              <a:t>Capital: Vienna</a:t>
            </a:r>
          </a:p>
          <a:p>
            <a:r>
              <a:rPr lang="en-US" dirty="0" smtClean="0"/>
              <a:t>Largest City: Vienna</a:t>
            </a:r>
          </a:p>
          <a:p>
            <a:r>
              <a:rPr lang="en-US" dirty="0" smtClean="0"/>
              <a:t>Population: 8.7 million</a:t>
            </a:r>
          </a:p>
          <a:p>
            <a:r>
              <a:rPr lang="en-US" dirty="0" smtClean="0"/>
              <a:t>Climate: Temperate, Continental</a:t>
            </a:r>
          </a:p>
          <a:p>
            <a:r>
              <a:rPr lang="en-US" dirty="0" smtClean="0"/>
              <a:t>Language: German</a:t>
            </a:r>
          </a:p>
          <a:p>
            <a:r>
              <a:rPr lang="en-US" dirty="0" smtClean="0"/>
              <a:t>Anthem: “</a:t>
            </a:r>
            <a:r>
              <a:rPr lang="de-DE" dirty="0" smtClean="0"/>
              <a:t>Land der Berge, Land am Strome“</a:t>
            </a:r>
            <a:endParaRPr lang="en-US" dirty="0" smtClean="0"/>
          </a:p>
          <a:p>
            <a:r>
              <a:rPr lang="en-US" dirty="0" smtClean="0"/>
              <a:t>Currency: Euro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94509" y="2837683"/>
            <a:ext cx="2796988" cy="3469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330" y="2843678"/>
            <a:ext cx="3463346" cy="3463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22" y="5510846"/>
            <a:ext cx="927249" cy="9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Leader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16" y="2311303"/>
            <a:ext cx="1990898" cy="2714105"/>
          </a:xfrm>
        </p:spPr>
      </p:pic>
      <p:sp>
        <p:nvSpPr>
          <p:cNvPr id="8" name="TextBox 7"/>
          <p:cNvSpPr txBox="1"/>
          <p:nvPr/>
        </p:nvSpPr>
        <p:spPr>
          <a:xfrm>
            <a:off x="524434" y="2831097"/>
            <a:ext cx="5701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Sebastian </a:t>
            </a:r>
            <a:r>
              <a:rPr lang="en-US" dirty="0" err="1" smtClean="0"/>
              <a:t>Kurz</a:t>
            </a:r>
            <a:r>
              <a:rPr lang="en-US" dirty="0" smtClean="0"/>
              <a:t> is the Chancellor of Austria. He was elected in 2017. He is one of the youngest leaders of a country in the world. He is only 31 years old. Before he was Chancellor, he was Minister of Foreign Affairs.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98" y="4641924"/>
            <a:ext cx="2314261" cy="1182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59" y="4168497"/>
            <a:ext cx="2839459" cy="21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the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Austrians speak German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41763"/>
              </p:ext>
            </p:extLst>
          </p:nvPr>
        </p:nvGraphicFramePr>
        <p:xfrm>
          <a:off x="2096546" y="3215440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German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Hello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are you?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gehts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 morning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Guten</a:t>
                      </a:r>
                      <a:r>
                        <a:rPr lang="en-US" baseline="0" dirty="0" smtClean="0"/>
                        <a:t> morgen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Thank you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Danke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schoen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name is…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Mein name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ist</a:t>
                      </a:r>
                      <a:r>
                        <a:rPr lang="en-US" baseline="0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Yes, please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Ja, </a:t>
                      </a:r>
                      <a:r>
                        <a:rPr lang="en-US" dirty="0" err="1" smtClean="0"/>
                        <a:t>bitte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No, thank you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Nein, </a:t>
                      </a:r>
                      <a:r>
                        <a:rPr lang="en-US" dirty="0" err="1" smtClean="0"/>
                        <a:t>danke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the Flag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55" y="2880510"/>
            <a:ext cx="5124450" cy="3416300"/>
          </a:xfrm>
        </p:spPr>
      </p:pic>
      <p:sp>
        <p:nvSpPr>
          <p:cNvPr id="5" name="TextBox 4"/>
          <p:cNvSpPr txBox="1"/>
          <p:nvPr/>
        </p:nvSpPr>
        <p:spPr>
          <a:xfrm>
            <a:off x="497541" y="2649071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Austrian </a:t>
            </a:r>
            <a:r>
              <a:rPr lang="en-US" dirty="0" smtClean="0"/>
              <a:t>flag is a triband. It has </a:t>
            </a:r>
            <a:r>
              <a:rPr lang="en-US" dirty="0" smtClean="0"/>
              <a:t>three equal horizontal bands of red, white, and 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5" y="2487927"/>
            <a:ext cx="6844553" cy="3954632"/>
          </a:xfrm>
        </p:spPr>
      </p:pic>
      <p:sp>
        <p:nvSpPr>
          <p:cNvPr id="5" name="TextBox 4"/>
          <p:cNvSpPr txBox="1"/>
          <p:nvPr/>
        </p:nvSpPr>
        <p:spPr>
          <a:xfrm>
            <a:off x="699247" y="2433918"/>
            <a:ext cx="4034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Austria is in central Europe. It is bordered by Germany on the northwest, Switzerland on the southwest, Italy and Hungary on the south, Hungary and Slovakia on the east, and </a:t>
            </a:r>
            <a:r>
              <a:rPr lang="en-US" dirty="0" err="1" smtClean="0"/>
              <a:t>Czechia</a:t>
            </a:r>
            <a:r>
              <a:rPr lang="en-US" dirty="0" smtClean="0"/>
              <a:t> on the northeast.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6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Sights of Austria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200">
            <a:off x="569740" y="2595282"/>
            <a:ext cx="3304666" cy="22187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882">
            <a:off x="1405844" y="4657479"/>
            <a:ext cx="2923963" cy="1946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057">
            <a:off x="7408275" y="1561072"/>
            <a:ext cx="4128983" cy="3096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4030">
            <a:off x="7410064" y="4064418"/>
            <a:ext cx="3593024" cy="2694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263">
            <a:off x="3800494" y="2451600"/>
            <a:ext cx="3824999" cy="2547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137">
            <a:off x="4748073" y="4645524"/>
            <a:ext cx="2765612" cy="20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Austrians You May Know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8" y="1875366"/>
            <a:ext cx="2929467" cy="42236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67" y="1875367"/>
            <a:ext cx="3605666" cy="4162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33" y="1857316"/>
            <a:ext cx="3677282" cy="4179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708" y="618912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Arnold Schwarzenegger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72241" y="6210298"/>
            <a:ext cx="281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Ludwig von Beethoven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28241" y="6289129"/>
            <a:ext cx="281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Hermann Maier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</TotalTime>
  <Words>235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All About Austria</vt:lpstr>
      <vt:lpstr>Country Information</vt:lpstr>
      <vt:lpstr>Meet the Leader</vt:lpstr>
      <vt:lpstr>Learn the Language</vt:lpstr>
      <vt:lpstr>Fly the Flag</vt:lpstr>
      <vt:lpstr>On the Map</vt:lpstr>
      <vt:lpstr>The Sights of Austria</vt:lpstr>
      <vt:lpstr>Austrians You May Know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Austria</dc:title>
  <dc:creator>Scott</dc:creator>
  <cp:lastModifiedBy>teacher</cp:lastModifiedBy>
  <cp:revision>9</cp:revision>
  <dcterms:created xsi:type="dcterms:W3CDTF">2018-03-18T21:04:47Z</dcterms:created>
  <dcterms:modified xsi:type="dcterms:W3CDTF">2018-03-27T14:04:23Z</dcterms:modified>
</cp:coreProperties>
</file>