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74" d="100"/>
          <a:sy n="74" d="100"/>
        </p:scale>
        <p:origin x="20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F14EAB12-C2E1-4F91-A609-7C4A49845ADB}" type="datetimeFigureOut">
              <a:rPr lang="en-US" smtClean="0"/>
              <a:t>2/13/2017</a:t>
            </a:fld>
            <a:endParaRPr lang="en-US"/>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725361E1-E377-4159-A8AC-84BB40FA0FC9}" type="slidenum">
              <a:rPr lang="en-US" smtClean="0"/>
              <a:t>‹#›</a:t>
            </a:fld>
            <a:endParaRPr lang="en-US"/>
          </a:p>
        </p:txBody>
      </p:sp>
    </p:spTree>
    <p:extLst>
      <p:ext uri="{BB962C8B-B14F-4D97-AF65-F5344CB8AC3E}">
        <p14:creationId xmlns:p14="http://schemas.microsoft.com/office/powerpoint/2010/main" val="176664993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4EAB12-C2E1-4F91-A609-7C4A49845ADB}" type="datetimeFigureOut">
              <a:rPr lang="en-US" smtClean="0"/>
              <a:t>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176344634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4EAB12-C2E1-4F91-A609-7C4A49845ADB}" type="datetimeFigureOut">
              <a:rPr lang="en-US" smtClean="0"/>
              <a:t>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40472128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4EAB12-C2E1-4F91-A609-7C4A49845ADB}" type="datetimeFigureOut">
              <a:rPr lang="en-US" smtClean="0"/>
              <a:t>2/13/2017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395461469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4EAB12-C2E1-4F91-A609-7C4A49845ADB}" type="datetimeFigureOut">
              <a:rPr lang="en-US" smtClean="0"/>
              <a:t>2/13/2017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425294056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4EAB12-C2E1-4F91-A609-7C4A49845ADB}" type="datetimeFigureOut">
              <a:rPr lang="en-US" smtClean="0"/>
              <a:t>2/13/2017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5751754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EAB12-C2E1-4F91-A609-7C4A49845ADB}" type="datetimeFigureOut">
              <a:rPr lang="en-US" smtClean="0"/>
              <a:t>2/13/2017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10487227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Click to edit Master text styles</a:t>
            </a:r>
          </a:p>
        </p:txBody>
      </p:sp>
      <p:sp>
        <p:nvSpPr>
          <p:cNvPr id="5" name="Date Placeholder 4"/>
          <p:cNvSpPr>
            <a:spLocks noGrp="1"/>
          </p:cNvSpPr>
          <p:nvPr>
            <p:ph type="dt" sz="half" idx="10"/>
          </p:nvPr>
        </p:nvSpPr>
        <p:spPr/>
        <p:txBody>
          <a:bodyPr/>
          <a:lstStyle/>
          <a:p>
            <a:fld id="{F14EAB12-C2E1-4F91-A609-7C4A49845ADB}" type="datetimeFigureOut">
              <a:rPr lang="en-US" smtClean="0"/>
              <a:t>2/13/2017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725361E1-E377-4159-A8AC-84BB40FA0FC9}" type="slidenum">
              <a:rPr lang="en-US" smtClean="0"/>
              <a:t>‹#›</a:t>
            </a:fld>
            <a:endParaRPr lang="en-US"/>
          </a:p>
        </p:txBody>
      </p:sp>
    </p:spTree>
    <p:extLst>
      <p:ext uri="{BB962C8B-B14F-4D97-AF65-F5344CB8AC3E}">
        <p14:creationId xmlns:p14="http://schemas.microsoft.com/office/powerpoint/2010/main" val="348551224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F14EAB12-C2E1-4F91-A609-7C4A49845ADB}" type="datetimeFigureOut">
              <a:rPr lang="en-US" smtClean="0"/>
              <a:t>2/13/2017</a:t>
            </a:fld>
            <a:endParaRPr lang="en-US"/>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725361E1-E377-4159-A8AC-84BB40FA0FC9}" type="slidenum">
              <a:rPr lang="en-US" smtClean="0"/>
              <a:t>‹#›</a:t>
            </a:fld>
            <a:endParaRPr lang="en-US"/>
          </a:p>
        </p:txBody>
      </p:sp>
    </p:spTree>
    <p:extLst>
      <p:ext uri="{BB962C8B-B14F-4D97-AF65-F5344CB8AC3E}">
        <p14:creationId xmlns:p14="http://schemas.microsoft.com/office/powerpoint/2010/main" val="29571173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4EAB12-C2E1-4F91-A609-7C4A49845ADB}" type="datetimeFigureOut">
              <a:rPr lang="en-US" smtClean="0"/>
              <a:t>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381500530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4EAB12-C2E1-4F91-A609-7C4A49845ADB}" type="datetimeFigureOut">
              <a:rPr lang="en-US" smtClean="0"/>
              <a:t>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5361E1-E377-4159-A8AC-84BB40FA0FC9}" type="slidenum">
              <a:rPr lang="en-US" smtClean="0"/>
              <a:t>‹#›</a:t>
            </a:fld>
            <a:endParaRPr lang="en-US"/>
          </a:p>
        </p:txBody>
      </p:sp>
    </p:spTree>
    <p:extLst>
      <p:ext uri="{BB962C8B-B14F-4D97-AF65-F5344CB8AC3E}">
        <p14:creationId xmlns:p14="http://schemas.microsoft.com/office/powerpoint/2010/main" val="5946408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F14EAB12-C2E1-4F91-A609-7C4A49845ADB}" type="datetimeFigureOut">
              <a:rPr lang="en-US" smtClean="0"/>
              <a:t>2/13/2017</a:t>
            </a:fld>
            <a:endParaRPr lang="en-US"/>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725361E1-E377-4159-A8AC-84BB40FA0FC9}" type="slidenum">
              <a:rPr lang="en-US" smtClean="0"/>
              <a:t>‹#›</a:t>
            </a:fld>
            <a:endParaRPr lang="en-US"/>
          </a:p>
        </p:txBody>
      </p:sp>
    </p:spTree>
    <p:extLst>
      <p:ext uri="{BB962C8B-B14F-4D97-AF65-F5344CB8AC3E}">
        <p14:creationId xmlns:p14="http://schemas.microsoft.com/office/powerpoint/2010/main" val="1001264145"/>
      </p:ext>
    </p:extLst>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Place Name</a:t>
            </a:r>
            <a:endParaRPr lang="en-US" dirty="0"/>
          </a:p>
        </p:txBody>
      </p:sp>
      <p:sp>
        <p:nvSpPr>
          <p:cNvPr id="3" name="Subtitle 2"/>
          <p:cNvSpPr>
            <a:spLocks noGrp="1"/>
          </p:cNvSpPr>
          <p:nvPr>
            <p:ph type="subTitle" idx="1"/>
          </p:nvPr>
        </p:nvSpPr>
        <p:spPr/>
        <p:txBody>
          <a:bodyPr/>
          <a:lstStyle/>
          <a:p>
            <a:r>
              <a:rPr lang="en-US" dirty="0" smtClean="0"/>
              <a:t>Your Name</a:t>
            </a:r>
            <a:endParaRPr lang="en-US" dirty="0"/>
          </a:p>
        </p:txBody>
      </p:sp>
    </p:spTree>
    <p:extLst>
      <p:ext uri="{BB962C8B-B14F-4D97-AF65-F5344CB8AC3E}">
        <p14:creationId xmlns:p14="http://schemas.microsoft.com/office/powerpoint/2010/main" val="69932469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is it?</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24404849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does it cost?</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52820894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is it open?</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87705181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Miss Poole’s House is a great place to visit</a:t>
            </a:r>
            <a:endParaRPr lang="en-US" dirty="0"/>
          </a:p>
        </p:txBody>
      </p:sp>
      <p:sp>
        <p:nvSpPr>
          <p:cNvPr id="3" name="Content Placeholder 2"/>
          <p:cNvSpPr>
            <a:spLocks noGrp="1"/>
          </p:cNvSpPr>
          <p:nvPr>
            <p:ph idx="1"/>
          </p:nvPr>
        </p:nvSpPr>
        <p:spPr/>
        <p:txBody>
          <a:bodyPr/>
          <a:lstStyle/>
          <a:p>
            <a:r>
              <a:rPr lang="en-US" dirty="0" smtClean="0"/>
              <a:t>When you go to Miss Poole’s house she serves </a:t>
            </a:r>
            <a:r>
              <a:rPr lang="en-US" dirty="0" err="1" smtClean="0"/>
              <a:t>clementines</a:t>
            </a:r>
            <a:r>
              <a:rPr lang="en-US" dirty="0" smtClean="0"/>
              <a:t> and bananas. If you go on a Friday, she has pizza and fresh, cold tap water. After eating, you can visit the museum to all of the best jump ropers of all time. Then you can see her collection of Oscar memorabilia. She honors Oscar the Grouch, Oscar Madison, and Oscar Guerrero, one of her all time great students. Everyone should pay the $75 admission fee to visit Miss Poole’s House and Museum.</a:t>
            </a:r>
            <a:endParaRPr lang="en-US" dirty="0"/>
          </a:p>
        </p:txBody>
      </p:sp>
    </p:spTree>
    <p:extLst>
      <p:ext uri="{BB962C8B-B14F-4D97-AF65-F5344CB8AC3E}">
        <p14:creationId xmlns:p14="http://schemas.microsoft.com/office/powerpoint/2010/main" val="25193803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4993911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docProps/app.xml><?xml version="1.0" encoding="utf-8"?>
<Properties xmlns="http://schemas.openxmlformats.org/officeDocument/2006/extended-properties" xmlns:vt="http://schemas.openxmlformats.org/officeDocument/2006/docPropsVTypes">
  <Template>TM03457491[[fn=Metropolitan]]</Template>
  <TotalTime>27</TotalTime>
  <Words>124</Words>
  <Application>Microsoft Office PowerPoint</Application>
  <PresentationFormat>Widescreen</PresentationFormat>
  <Paragraphs>7</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 Light</vt:lpstr>
      <vt:lpstr>Metropolitan</vt:lpstr>
      <vt:lpstr>Place Name</vt:lpstr>
      <vt:lpstr>Where is it?</vt:lpstr>
      <vt:lpstr>How much does it cost?</vt:lpstr>
      <vt:lpstr>When is it open?</vt:lpstr>
      <vt:lpstr>Miss Poole’s House is a great place to visit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Place Name</dc:title>
  <dc:creator>andrew.bevilacqua</dc:creator>
  <cp:lastModifiedBy>teacher</cp:lastModifiedBy>
  <cp:revision>4</cp:revision>
  <dcterms:created xsi:type="dcterms:W3CDTF">2016-02-19T15:19:07Z</dcterms:created>
  <dcterms:modified xsi:type="dcterms:W3CDTF">2017-02-13T19:27:44Z</dcterms:modified>
</cp:coreProperties>
</file>