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1/31/17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1/31/17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Introducing the R2D2 model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Tom Coughlin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2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of teaching a course as cooking a feast for your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1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R2D2 approach is a cookbook. Lots of </a:t>
            </a:r>
            <a:r>
              <a:rPr lang="en-US" dirty="0" err="1" smtClean="0"/>
              <a:t>recipies</a:t>
            </a:r>
            <a:r>
              <a:rPr lang="en-US" dirty="0" smtClean="0"/>
              <a:t>– you pick out what suits your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4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10333"/>
            <a:ext cx="7315200" cy="5047620"/>
          </a:xfrm>
        </p:spPr>
        <p:txBody>
          <a:bodyPr>
            <a:normAutofit/>
          </a:bodyPr>
          <a:lstStyle/>
          <a:p>
            <a:r>
              <a:rPr lang="en-US" dirty="0" smtClean="0"/>
              <a:t>Reading</a:t>
            </a:r>
            <a:br>
              <a:rPr lang="en-US" dirty="0" smtClean="0"/>
            </a:br>
            <a:r>
              <a:rPr lang="en-US" dirty="0" smtClean="0"/>
              <a:t>Reflecting</a:t>
            </a:r>
            <a:br>
              <a:rPr lang="en-US" dirty="0" smtClean="0"/>
            </a:br>
            <a:r>
              <a:rPr lang="en-US" dirty="0" smtClean="0"/>
              <a:t>Displaying</a:t>
            </a:r>
            <a:br>
              <a:rPr lang="en-US" dirty="0" smtClean="0"/>
            </a:br>
            <a:r>
              <a:rPr lang="en-US" dirty="0" smtClean="0"/>
              <a:t>Doing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Bonk’s approach: prepare one activity from each category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2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It’s up to the teacher to decide whether a student has to do all of the activities, or only one or two.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or two activities– This is called alternative activities. You may need to develop alternate assessments for each activity so that they’re fair, and authentic to your educational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58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Try this out! Imagine that you’re teaching a child how to cook a steak.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 smtClean="0"/>
              <a:t>Can you think of activities that the child could do for class credit from each category?</a:t>
            </a:r>
          </a:p>
          <a:p>
            <a:pPr marL="45720" indent="0">
              <a:buNone/>
            </a:pPr>
            <a:r>
              <a:rPr lang="en-US" dirty="0" smtClean="0"/>
              <a:t>Reading</a:t>
            </a:r>
          </a:p>
          <a:p>
            <a:pPr marL="45720" indent="0">
              <a:buNone/>
            </a:pPr>
            <a:r>
              <a:rPr lang="en-US" dirty="0" smtClean="0"/>
              <a:t>Reflecting</a:t>
            </a:r>
          </a:p>
          <a:p>
            <a:pPr marL="45720" indent="0">
              <a:buNone/>
            </a:pPr>
            <a:r>
              <a:rPr lang="en-US" dirty="0" smtClean="0"/>
              <a:t>Displaying</a:t>
            </a:r>
          </a:p>
          <a:p>
            <a:pPr marL="45720" indent="0">
              <a:buNone/>
            </a:pPr>
            <a:r>
              <a:rPr lang="en-US" dirty="0" smtClean="0"/>
              <a:t>Doing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7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Bonk, Zhang book is really a cookbook, so you can turn your instructional design into a true banquet.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enjoy learning.</a:t>
            </a:r>
          </a:p>
          <a:p>
            <a:r>
              <a:rPr lang="en-US" dirty="0" smtClean="0"/>
              <a:t>Students are eager and motivated.</a:t>
            </a:r>
          </a:p>
          <a:p>
            <a:r>
              <a:rPr lang="en-US" dirty="0" smtClean="0"/>
              <a:t>Student performance is improved.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368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Try another example: Imagine that you’re teaching a child how to learn to write.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 smtClean="0"/>
              <a:t>Can you think of activities that the child could do for class credit from each category?</a:t>
            </a:r>
          </a:p>
          <a:p>
            <a:pPr marL="45720" indent="0">
              <a:buNone/>
            </a:pPr>
            <a:r>
              <a:rPr lang="en-US" dirty="0" smtClean="0"/>
              <a:t>Reading</a:t>
            </a:r>
          </a:p>
          <a:p>
            <a:pPr marL="45720" indent="0">
              <a:buNone/>
            </a:pPr>
            <a:r>
              <a:rPr lang="en-US" dirty="0" smtClean="0"/>
              <a:t>Reflecting</a:t>
            </a:r>
          </a:p>
          <a:p>
            <a:pPr marL="45720" indent="0">
              <a:buNone/>
            </a:pPr>
            <a:r>
              <a:rPr lang="en-US" dirty="0" smtClean="0"/>
              <a:t>Displaying</a:t>
            </a:r>
          </a:p>
          <a:p>
            <a:pPr marL="45720" indent="0">
              <a:buNone/>
            </a:pPr>
            <a:r>
              <a:rPr lang="en-US" dirty="0" smtClean="0"/>
              <a:t>Doing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7522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11</TotalTime>
  <Words>215</Words>
  <Application>Microsoft Macintosh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Perspective</vt:lpstr>
      <vt:lpstr>Introducing the R2D2 model </vt:lpstr>
      <vt:lpstr>Think of teaching a course as cooking a feast for your students</vt:lpstr>
      <vt:lpstr>The R2D2 approach is a cookbook. Lots of recipies– you pick out what suits your needs</vt:lpstr>
      <vt:lpstr>Reading Reflecting Displaying Doing</vt:lpstr>
      <vt:lpstr>It’s up to the teacher to decide whether a student has to do all of the activities, or only one or two.</vt:lpstr>
      <vt:lpstr>Try this out! Imagine that you’re teaching a child how to cook a steak.</vt:lpstr>
      <vt:lpstr>The Bonk, Zhang book is really a cookbook, so you can turn your instructional design into a true banquet.</vt:lpstr>
      <vt:lpstr>Try another example: Imagine that you’re teaching a child how to learn to write.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the R2D2 model </dc:title>
  <dc:creator>Tom Coughlin</dc:creator>
  <cp:lastModifiedBy>Tom Coughlin</cp:lastModifiedBy>
  <cp:revision>2</cp:revision>
  <dcterms:created xsi:type="dcterms:W3CDTF">2017-01-31T21:55:36Z</dcterms:created>
  <dcterms:modified xsi:type="dcterms:W3CDTF">2017-01-31T22:07:28Z</dcterms:modified>
</cp:coreProperties>
</file>