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CA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3" d="100"/>
          <a:sy n="73" d="100"/>
        </p:scale>
        <p:origin x="-90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C32672-E55F-184F-BF06-06280AEDAFC0}" type="datetimeFigureOut">
              <a:rPr lang="en-US" smtClean="0"/>
              <a:t>4/27/16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92676C-B8C7-D34C-B23F-3149930D42C1}" type="slidenum">
              <a:rPr lang="en-US" smtClean="0"/>
              <a:t>‹#›</a:t>
            </a:fld>
            <a:endParaRPr lang="en-US"/>
          </a:p>
        </p:txBody>
      </p:sp>
    </p:spTree>
    <p:extLst>
      <p:ext uri="{BB962C8B-B14F-4D97-AF65-F5344CB8AC3E}">
        <p14:creationId xmlns:p14="http://schemas.microsoft.com/office/powerpoint/2010/main" val="63401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C32672-E55F-184F-BF06-06280AEDAFC0}" type="datetimeFigureOut">
              <a:rPr lang="en-US" smtClean="0"/>
              <a:t>4/27/16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92676C-B8C7-D34C-B23F-3149930D42C1}" type="slidenum">
              <a:rPr lang="en-US" smtClean="0"/>
              <a:t>‹#›</a:t>
            </a:fld>
            <a:endParaRPr lang="en-US"/>
          </a:p>
        </p:txBody>
      </p:sp>
    </p:spTree>
    <p:extLst>
      <p:ext uri="{BB962C8B-B14F-4D97-AF65-F5344CB8AC3E}">
        <p14:creationId xmlns:p14="http://schemas.microsoft.com/office/powerpoint/2010/main" val="1175843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C32672-E55F-184F-BF06-06280AEDAFC0}" type="datetimeFigureOut">
              <a:rPr lang="en-US" smtClean="0"/>
              <a:t>4/27/16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92676C-B8C7-D34C-B23F-3149930D42C1}" type="slidenum">
              <a:rPr lang="en-US" smtClean="0"/>
              <a:t>‹#›</a:t>
            </a:fld>
            <a:endParaRPr lang="en-US"/>
          </a:p>
        </p:txBody>
      </p:sp>
    </p:spTree>
    <p:extLst>
      <p:ext uri="{BB962C8B-B14F-4D97-AF65-F5344CB8AC3E}">
        <p14:creationId xmlns:p14="http://schemas.microsoft.com/office/powerpoint/2010/main" val="2082964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C32672-E55F-184F-BF06-06280AEDAFC0}" type="datetimeFigureOut">
              <a:rPr lang="en-US" smtClean="0"/>
              <a:t>4/27/16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92676C-B8C7-D34C-B23F-3149930D42C1}" type="slidenum">
              <a:rPr lang="en-US" smtClean="0"/>
              <a:t>‹#›</a:t>
            </a:fld>
            <a:endParaRPr lang="en-US"/>
          </a:p>
        </p:txBody>
      </p:sp>
    </p:spTree>
    <p:extLst>
      <p:ext uri="{BB962C8B-B14F-4D97-AF65-F5344CB8AC3E}">
        <p14:creationId xmlns:p14="http://schemas.microsoft.com/office/powerpoint/2010/main" val="1692116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C32672-E55F-184F-BF06-06280AEDAFC0}" type="datetimeFigureOut">
              <a:rPr lang="en-US" smtClean="0"/>
              <a:t>4/27/16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92676C-B8C7-D34C-B23F-3149930D42C1}" type="slidenum">
              <a:rPr lang="en-US" smtClean="0"/>
              <a:t>‹#›</a:t>
            </a:fld>
            <a:endParaRPr lang="en-US"/>
          </a:p>
        </p:txBody>
      </p:sp>
    </p:spTree>
    <p:extLst>
      <p:ext uri="{BB962C8B-B14F-4D97-AF65-F5344CB8AC3E}">
        <p14:creationId xmlns:p14="http://schemas.microsoft.com/office/powerpoint/2010/main" val="1745020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C32672-E55F-184F-BF06-06280AEDAFC0}" type="datetimeFigureOut">
              <a:rPr lang="en-US" smtClean="0"/>
              <a:t>4/27/16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92676C-B8C7-D34C-B23F-3149930D42C1}" type="slidenum">
              <a:rPr lang="en-US" smtClean="0"/>
              <a:t>‹#›</a:t>
            </a:fld>
            <a:endParaRPr lang="en-US"/>
          </a:p>
        </p:txBody>
      </p:sp>
    </p:spTree>
    <p:extLst>
      <p:ext uri="{BB962C8B-B14F-4D97-AF65-F5344CB8AC3E}">
        <p14:creationId xmlns:p14="http://schemas.microsoft.com/office/powerpoint/2010/main" val="2298420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C32672-E55F-184F-BF06-06280AEDAFC0}" type="datetimeFigureOut">
              <a:rPr lang="en-US" smtClean="0"/>
              <a:t>4/27/16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92676C-B8C7-D34C-B23F-3149930D42C1}" type="slidenum">
              <a:rPr lang="en-US" smtClean="0"/>
              <a:t>‹#›</a:t>
            </a:fld>
            <a:endParaRPr lang="en-US"/>
          </a:p>
        </p:txBody>
      </p:sp>
    </p:spTree>
    <p:extLst>
      <p:ext uri="{BB962C8B-B14F-4D97-AF65-F5344CB8AC3E}">
        <p14:creationId xmlns:p14="http://schemas.microsoft.com/office/powerpoint/2010/main" val="2010399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C32672-E55F-184F-BF06-06280AEDAFC0}" type="datetimeFigureOut">
              <a:rPr lang="en-US" smtClean="0"/>
              <a:t>4/27/16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92676C-B8C7-D34C-B23F-3149930D42C1}" type="slidenum">
              <a:rPr lang="en-US" smtClean="0"/>
              <a:t>‹#›</a:t>
            </a:fld>
            <a:endParaRPr lang="en-US"/>
          </a:p>
        </p:txBody>
      </p:sp>
    </p:spTree>
    <p:extLst>
      <p:ext uri="{BB962C8B-B14F-4D97-AF65-F5344CB8AC3E}">
        <p14:creationId xmlns:p14="http://schemas.microsoft.com/office/powerpoint/2010/main" val="2712304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C32672-E55F-184F-BF06-06280AEDAFC0}" type="datetimeFigureOut">
              <a:rPr lang="en-US" smtClean="0"/>
              <a:t>4/27/16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92676C-B8C7-D34C-B23F-3149930D42C1}" type="slidenum">
              <a:rPr lang="en-US" smtClean="0"/>
              <a:t>‹#›</a:t>
            </a:fld>
            <a:endParaRPr lang="en-US"/>
          </a:p>
        </p:txBody>
      </p:sp>
    </p:spTree>
    <p:extLst>
      <p:ext uri="{BB962C8B-B14F-4D97-AF65-F5344CB8AC3E}">
        <p14:creationId xmlns:p14="http://schemas.microsoft.com/office/powerpoint/2010/main" val="638669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C32672-E55F-184F-BF06-06280AEDAFC0}" type="datetimeFigureOut">
              <a:rPr lang="en-US" smtClean="0"/>
              <a:t>4/27/16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92676C-B8C7-D34C-B23F-3149930D42C1}" type="slidenum">
              <a:rPr lang="en-US" smtClean="0"/>
              <a:t>‹#›</a:t>
            </a:fld>
            <a:endParaRPr lang="en-US"/>
          </a:p>
        </p:txBody>
      </p:sp>
    </p:spTree>
    <p:extLst>
      <p:ext uri="{BB962C8B-B14F-4D97-AF65-F5344CB8AC3E}">
        <p14:creationId xmlns:p14="http://schemas.microsoft.com/office/powerpoint/2010/main" val="3897739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C32672-E55F-184F-BF06-06280AEDAFC0}" type="datetimeFigureOut">
              <a:rPr lang="en-US" smtClean="0"/>
              <a:t>4/27/16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92676C-B8C7-D34C-B23F-3149930D42C1}" type="slidenum">
              <a:rPr lang="en-US" smtClean="0"/>
              <a:t>‹#›</a:t>
            </a:fld>
            <a:endParaRPr lang="en-US"/>
          </a:p>
        </p:txBody>
      </p:sp>
    </p:spTree>
    <p:extLst>
      <p:ext uri="{BB962C8B-B14F-4D97-AF65-F5344CB8AC3E}">
        <p14:creationId xmlns:p14="http://schemas.microsoft.com/office/powerpoint/2010/main" val="11247491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C32672-E55F-184F-BF06-06280AEDAFC0}" type="datetimeFigureOut">
              <a:rPr lang="en-US" smtClean="0"/>
              <a:t>4/27/16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92676C-B8C7-D34C-B23F-3149930D42C1}" type="slidenum">
              <a:rPr lang="en-US" smtClean="0"/>
              <a:t>‹#›</a:t>
            </a:fld>
            <a:endParaRPr lang="en-US"/>
          </a:p>
        </p:txBody>
      </p:sp>
    </p:spTree>
    <p:extLst>
      <p:ext uri="{BB962C8B-B14F-4D97-AF65-F5344CB8AC3E}">
        <p14:creationId xmlns:p14="http://schemas.microsoft.com/office/powerpoint/2010/main" val="329254588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8CAA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GIGGLE POETY </a:t>
            </a:r>
            <a:endParaRPr lang="en-US" dirty="0"/>
          </a:p>
        </p:txBody>
      </p:sp>
      <p:sp>
        <p:nvSpPr>
          <p:cNvPr id="3" name="Subtitle 2"/>
          <p:cNvSpPr>
            <a:spLocks noGrp="1"/>
          </p:cNvSpPr>
          <p:nvPr>
            <p:ph type="subTitle" idx="1"/>
          </p:nvPr>
        </p:nvSpPr>
        <p:spPr/>
        <p:txBody>
          <a:bodyPr/>
          <a:lstStyle/>
          <a:p>
            <a:r>
              <a:rPr lang="en-US" dirty="0" smtClean="0"/>
              <a:t>BY MATTHEW</a:t>
            </a:r>
            <a:endParaRPr lang="en-US" dirty="0"/>
          </a:p>
        </p:txBody>
      </p:sp>
      <p:pic>
        <p:nvPicPr>
          <p:cNvPr id="4" name="Picture 3"/>
          <p:cNvPicPr>
            <a:picLocks noChangeAspect="1"/>
          </p:cNvPicPr>
          <p:nvPr/>
        </p:nvPicPr>
        <p:blipFill>
          <a:blip r:embed="rId2"/>
          <a:stretch>
            <a:fillRect/>
          </a:stretch>
        </p:blipFill>
        <p:spPr>
          <a:xfrm>
            <a:off x="4797897" y="4470400"/>
            <a:ext cx="3479800" cy="2336800"/>
          </a:xfrm>
          <a:prstGeom prst="rect">
            <a:avLst/>
          </a:prstGeom>
        </p:spPr>
      </p:pic>
    </p:spTree>
    <p:extLst>
      <p:ext uri="{BB962C8B-B14F-4D97-AF65-F5344CB8AC3E}">
        <p14:creationId xmlns:p14="http://schemas.microsoft.com/office/powerpoint/2010/main" val="124363479"/>
      </p:ext>
    </p:extLst>
  </p:cSld>
  <p:clrMapOvr>
    <a:masterClrMapping/>
  </p:clrMapOvr>
  <p:transition xmlns:p14="http://schemas.microsoft.com/office/powerpoint/2010/main" spd="slow">
    <p:randomBar dir="vert"/>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7500" lnSpcReduction="20000"/>
          </a:bodyPr>
          <a:lstStyle/>
          <a:p>
            <a:r>
              <a:rPr lang="en-US" dirty="0"/>
              <a:t>Bleep! Bleep! Bleep! Goes the alarm. Hurry! Hurry! Hurry! Says mom. Woof woof woof goes the dog. Burp burp burp goes my brother. Crunch crunch crunch goes my cereal. Fart fart fart goes the baby. Trickle trickle trickle goes the man in the rest room. Click is the sound as he gets in a car WEEEEEEEEEEEEEEOOOOOOOOOOOOOOOWEEEEEEEEEEEEEEEEEWOOOOOOOOOOOOOOOOOOOOOOOOOOOWEEEEEEEEEREEEEEEEEEWOOOOOOOOOOOOOOOOO goes the police sirens. </a:t>
            </a:r>
            <a:r>
              <a:rPr lang="en-US" dirty="0" err="1"/>
              <a:t>Vrooooooooooooooooooooom</a:t>
            </a:r>
            <a:r>
              <a:rPr lang="en-US" dirty="0"/>
              <a:t> </a:t>
            </a:r>
            <a:r>
              <a:rPr lang="en-US" dirty="0" err="1"/>
              <a:t>vrooooooooooooooooooooooom</a:t>
            </a:r>
            <a:r>
              <a:rPr lang="en-US" dirty="0"/>
              <a:t> goes his car. BLAP BLAP BLAP goes the officer’s gun. SCRECH………….BOOM. The car crashed. CACHING goes the handcuffs. WAW WAW WAW!!!!!!!!!!!!!!!!! Goes the </a:t>
            </a:r>
            <a:r>
              <a:rPr lang="en-US" dirty="0" err="1"/>
              <a:t>Boby</a:t>
            </a:r>
            <a:r>
              <a:rPr lang="en-US" dirty="0"/>
              <a:t>.    </a:t>
            </a:r>
          </a:p>
          <a:p>
            <a:r>
              <a:rPr lang="en-US" dirty="0"/>
              <a:t> </a:t>
            </a:r>
          </a:p>
          <a:p>
            <a:endParaRPr lang="en-US" dirty="0"/>
          </a:p>
        </p:txBody>
      </p:sp>
      <p:pic>
        <p:nvPicPr>
          <p:cNvPr id="4" name="Picture 3"/>
          <p:cNvPicPr>
            <a:picLocks noChangeAspect="1"/>
          </p:cNvPicPr>
          <p:nvPr/>
        </p:nvPicPr>
        <p:blipFill>
          <a:blip r:embed="rId2"/>
          <a:stretch>
            <a:fillRect/>
          </a:stretch>
        </p:blipFill>
        <p:spPr>
          <a:xfrm>
            <a:off x="6033159" y="5553001"/>
            <a:ext cx="2047005" cy="1146323"/>
          </a:xfrm>
          <a:prstGeom prst="rect">
            <a:avLst/>
          </a:prstGeom>
        </p:spPr>
      </p:pic>
    </p:spTree>
    <p:extLst>
      <p:ext uri="{BB962C8B-B14F-4D97-AF65-F5344CB8AC3E}">
        <p14:creationId xmlns:p14="http://schemas.microsoft.com/office/powerpoint/2010/main" val="4228767862"/>
      </p:ext>
    </p:extLst>
  </p:cSld>
  <p:clrMapOvr>
    <a:masterClrMapping/>
  </p:clrMapOvr>
</p:sld>
</file>

<file path=ppt/theme/theme1.xml><?xml version="1.0" encoding="utf-8"?>
<a:theme xmlns:a="http://schemas.openxmlformats.org/drawingml/2006/main" name="Office Them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TotalTime>
  <Words>133</Words>
  <Application>Microsoft Macintosh PowerPoint</Application>
  <PresentationFormat>On-screen Show (4:3)</PresentationFormat>
  <Paragraphs>4</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GIGGLE POETY </vt:lpstr>
      <vt:lpstr>PowerPoint Presentation</vt:lpstr>
    </vt:vector>
  </TitlesOfParts>
  <Company>OPS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GIGGLE POETY </dc:title>
  <dc:creator>OPS Staff</dc:creator>
  <cp:lastModifiedBy>OPS Staff</cp:lastModifiedBy>
  <cp:revision>3</cp:revision>
  <dcterms:created xsi:type="dcterms:W3CDTF">2016-04-27T18:17:50Z</dcterms:created>
  <dcterms:modified xsi:type="dcterms:W3CDTF">2016-04-27T18:47:07Z</dcterms:modified>
</cp:coreProperties>
</file>