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2" r:id="rId10"/>
    <p:sldId id="263" r:id="rId11"/>
    <p:sldId id="264" r:id="rId12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53816A34-E17A-4C77-A3E2-FB3ACE596434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88B4161E-CB60-4071-B4EA-C367CDAAC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871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870E-6191-4ECF-9193-7EB849C0B35C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9FA0-91D3-40D7-A23F-887C4D9B3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530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870E-6191-4ECF-9193-7EB849C0B35C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9FA0-91D3-40D7-A23F-887C4D9B3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804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870E-6191-4ECF-9193-7EB849C0B35C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9FA0-91D3-40D7-A23F-887C4D9B3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741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870E-6191-4ECF-9193-7EB849C0B35C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9FA0-91D3-40D7-A23F-887C4D9B3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19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870E-6191-4ECF-9193-7EB849C0B35C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9FA0-91D3-40D7-A23F-887C4D9B3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34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870E-6191-4ECF-9193-7EB849C0B35C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9FA0-91D3-40D7-A23F-887C4D9B3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772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870E-6191-4ECF-9193-7EB849C0B35C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9FA0-91D3-40D7-A23F-887C4D9B3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49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870E-6191-4ECF-9193-7EB849C0B35C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9FA0-91D3-40D7-A23F-887C4D9B3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8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870E-6191-4ECF-9193-7EB849C0B35C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9FA0-91D3-40D7-A23F-887C4D9B3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40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870E-6191-4ECF-9193-7EB849C0B35C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9FA0-91D3-40D7-A23F-887C4D9B3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202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870E-6191-4ECF-9193-7EB849C0B35C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9FA0-91D3-40D7-A23F-887C4D9B3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00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F870E-6191-4ECF-9193-7EB849C0B35C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D9FA0-91D3-40D7-A23F-887C4D9B3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3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/>
          <a:p>
            <a:r>
              <a:rPr lang="en-US" dirty="0" smtClean="0"/>
              <a:t>State Name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09800"/>
            <a:ext cx="6400800" cy="3429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State nickname</a:t>
            </a:r>
          </a:p>
          <a:p>
            <a:endParaRPr lang="en-US" sz="4800" dirty="0" smtClean="0"/>
          </a:p>
          <a:p>
            <a:endParaRPr lang="en-US" sz="4800" dirty="0"/>
          </a:p>
          <a:p>
            <a:endParaRPr lang="en-US" sz="4800" dirty="0" smtClean="0"/>
          </a:p>
          <a:p>
            <a:r>
              <a:rPr lang="en-US" sz="4800" dirty="0" smtClean="0"/>
              <a:t>By: Your name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47679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94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____ joined the Union in _____</a:t>
            </a:r>
          </a:p>
          <a:p>
            <a:endParaRPr lang="en-US" dirty="0"/>
          </a:p>
          <a:p>
            <a:r>
              <a:rPr lang="en-US" dirty="0" smtClean="0"/>
              <a:t>____ is the _____ largest/smallest state</a:t>
            </a:r>
          </a:p>
          <a:p>
            <a:endParaRPr lang="en-US" dirty="0"/>
          </a:p>
          <a:p>
            <a:r>
              <a:rPr lang="en-US" dirty="0" smtClean="0"/>
              <a:t>Located in the_________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70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Capital and Other Cities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Capital City</a:t>
            </a:r>
          </a:p>
          <a:p>
            <a:r>
              <a:rPr lang="en-US" dirty="0" smtClean="0"/>
              <a:t>Largest Cities are: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___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___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07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that border ____ are: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____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____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____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r>
              <a:rPr lang="en-US" dirty="0" smtClean="0"/>
              <a:t>Other geographic features:</a:t>
            </a:r>
            <a:br>
              <a:rPr lang="en-US" dirty="0" smtClean="0"/>
            </a:br>
            <a:r>
              <a:rPr lang="en-US" dirty="0" smtClean="0"/>
              <a:t>	Mountains, desert,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04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Bodies of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 any major lakes, rivers, oceans, or gulfs here</a:t>
            </a:r>
          </a:p>
          <a:p>
            <a:r>
              <a:rPr lang="en-US" dirty="0" smtClean="0"/>
              <a:t>___</a:t>
            </a:r>
          </a:p>
          <a:p>
            <a:r>
              <a:rPr lang="en-US" dirty="0" smtClean="0"/>
              <a:t>___</a:t>
            </a:r>
          </a:p>
          <a:p>
            <a:r>
              <a:rPr lang="en-US" dirty="0" smtClean="0"/>
              <a:t>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4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Symbols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more than 3 symbols on a slide</a:t>
            </a:r>
          </a:p>
          <a:p>
            <a:r>
              <a:rPr lang="en-US" dirty="0" smtClean="0"/>
              <a:t>Use as any slides as you need</a:t>
            </a:r>
          </a:p>
          <a:p>
            <a:r>
              <a:rPr lang="en-US" dirty="0" smtClean="0"/>
              <a:t>Include such symbols as flower, animal, tree, bird,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16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Flag and Motto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2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some facts about the early history of your state</a:t>
            </a:r>
          </a:p>
          <a:p>
            <a:r>
              <a:rPr lang="en-US" dirty="0" smtClean="0"/>
              <a:t>How did your state get its name?</a:t>
            </a:r>
          </a:p>
          <a:p>
            <a:r>
              <a:rPr lang="en-US" dirty="0" smtClean="0"/>
              <a:t>Include any Native American tribes from your 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88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Famous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32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139</Words>
  <Application>Microsoft Office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State Name</vt:lpstr>
      <vt:lpstr>Fast Facts</vt:lpstr>
      <vt:lpstr>Capital and Other Cities</vt:lpstr>
      <vt:lpstr>Geography</vt:lpstr>
      <vt:lpstr>Bodies of Water</vt:lpstr>
      <vt:lpstr>State Symbols</vt:lpstr>
      <vt:lpstr>State Flag and Motto</vt:lpstr>
      <vt:lpstr>History</vt:lpstr>
      <vt:lpstr>Famous People</vt:lpstr>
      <vt:lpstr>Fun Events</vt:lpstr>
      <vt:lpstr>Your choice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Name</dc:title>
  <dc:creator>Fourth Grade</dc:creator>
  <cp:lastModifiedBy>Fourth Grade</cp:lastModifiedBy>
  <cp:revision>6</cp:revision>
  <cp:lastPrinted>2017-04-28T10:52:06Z</cp:lastPrinted>
  <dcterms:created xsi:type="dcterms:W3CDTF">2017-04-28T10:35:04Z</dcterms:created>
  <dcterms:modified xsi:type="dcterms:W3CDTF">2017-04-28T10:52:46Z</dcterms:modified>
</cp:coreProperties>
</file>