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9" r:id="rId10"/>
    <p:sldId id="270" r:id="rId11"/>
    <p:sldId id="271" r:id="rId12"/>
    <p:sldId id="272" r:id="rId13"/>
    <p:sldId id="273" r:id="rId14"/>
    <p:sldId id="291" r:id="rId15"/>
    <p:sldId id="265" r:id="rId16"/>
    <p:sldId id="267" r:id="rId17"/>
    <p:sldId id="268" r:id="rId1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9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image" Target="../media/image122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12" Type="http://schemas.openxmlformats.org/officeDocument/2006/relationships/image" Target="../media/image121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11" Type="http://schemas.openxmlformats.org/officeDocument/2006/relationships/image" Target="../media/image120.wmf"/><Relationship Id="rId5" Type="http://schemas.openxmlformats.org/officeDocument/2006/relationships/image" Target="../media/image114.wmf"/><Relationship Id="rId10" Type="http://schemas.openxmlformats.org/officeDocument/2006/relationships/image" Target="../media/image119.wmf"/><Relationship Id="rId4" Type="http://schemas.openxmlformats.org/officeDocument/2006/relationships/image" Target="../media/image113.wmf"/><Relationship Id="rId9" Type="http://schemas.openxmlformats.org/officeDocument/2006/relationships/image" Target="../media/image118.wmf"/><Relationship Id="rId14" Type="http://schemas.openxmlformats.org/officeDocument/2006/relationships/image" Target="../media/image12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image" Target="../media/image126.wmf"/><Relationship Id="rId7" Type="http://schemas.openxmlformats.org/officeDocument/2006/relationships/image" Target="../media/image130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11" Type="http://schemas.openxmlformats.org/officeDocument/2006/relationships/image" Target="../media/image134.wmf"/><Relationship Id="rId5" Type="http://schemas.openxmlformats.org/officeDocument/2006/relationships/image" Target="../media/image128.wmf"/><Relationship Id="rId10" Type="http://schemas.openxmlformats.org/officeDocument/2006/relationships/image" Target="../media/image133.wmf"/><Relationship Id="rId4" Type="http://schemas.openxmlformats.org/officeDocument/2006/relationships/image" Target="../media/image127.wmf"/><Relationship Id="rId9" Type="http://schemas.openxmlformats.org/officeDocument/2006/relationships/image" Target="../media/image13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image" Target="../media/image147.wmf"/><Relationship Id="rId3" Type="http://schemas.openxmlformats.org/officeDocument/2006/relationships/image" Target="../media/image137.wmf"/><Relationship Id="rId7" Type="http://schemas.openxmlformats.org/officeDocument/2006/relationships/image" Target="../media/image141.wmf"/><Relationship Id="rId12" Type="http://schemas.openxmlformats.org/officeDocument/2006/relationships/image" Target="../media/image146.wmf"/><Relationship Id="rId17" Type="http://schemas.openxmlformats.org/officeDocument/2006/relationships/image" Target="../media/image151.wmf"/><Relationship Id="rId2" Type="http://schemas.openxmlformats.org/officeDocument/2006/relationships/image" Target="../media/image136.wmf"/><Relationship Id="rId16" Type="http://schemas.openxmlformats.org/officeDocument/2006/relationships/image" Target="../media/image150.wmf"/><Relationship Id="rId1" Type="http://schemas.openxmlformats.org/officeDocument/2006/relationships/image" Target="../media/image135.wmf"/><Relationship Id="rId6" Type="http://schemas.openxmlformats.org/officeDocument/2006/relationships/image" Target="../media/image140.wmf"/><Relationship Id="rId11" Type="http://schemas.openxmlformats.org/officeDocument/2006/relationships/image" Target="../media/image145.wmf"/><Relationship Id="rId5" Type="http://schemas.openxmlformats.org/officeDocument/2006/relationships/image" Target="../media/image139.wmf"/><Relationship Id="rId15" Type="http://schemas.openxmlformats.org/officeDocument/2006/relationships/image" Target="../media/image149.wmf"/><Relationship Id="rId10" Type="http://schemas.openxmlformats.org/officeDocument/2006/relationships/image" Target="../media/image144.wmf"/><Relationship Id="rId4" Type="http://schemas.openxmlformats.org/officeDocument/2006/relationships/image" Target="../media/image138.wmf"/><Relationship Id="rId9" Type="http://schemas.openxmlformats.org/officeDocument/2006/relationships/image" Target="../media/image143.wmf"/><Relationship Id="rId14" Type="http://schemas.openxmlformats.org/officeDocument/2006/relationships/image" Target="../media/image14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3" Type="http://schemas.openxmlformats.org/officeDocument/2006/relationships/image" Target="../media/image154.wmf"/><Relationship Id="rId7" Type="http://schemas.openxmlformats.org/officeDocument/2006/relationships/image" Target="../media/image158.wmf"/><Relationship Id="rId2" Type="http://schemas.openxmlformats.org/officeDocument/2006/relationships/image" Target="../media/image153.wmf"/><Relationship Id="rId1" Type="http://schemas.openxmlformats.org/officeDocument/2006/relationships/image" Target="../media/image152.wmf"/><Relationship Id="rId6" Type="http://schemas.openxmlformats.org/officeDocument/2006/relationships/image" Target="../media/image157.wmf"/><Relationship Id="rId5" Type="http://schemas.openxmlformats.org/officeDocument/2006/relationships/image" Target="../media/image156.wmf"/><Relationship Id="rId4" Type="http://schemas.openxmlformats.org/officeDocument/2006/relationships/image" Target="../media/image15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wmf"/><Relationship Id="rId13" Type="http://schemas.openxmlformats.org/officeDocument/2006/relationships/image" Target="../media/image172.wmf"/><Relationship Id="rId3" Type="http://schemas.openxmlformats.org/officeDocument/2006/relationships/image" Target="../media/image162.wmf"/><Relationship Id="rId7" Type="http://schemas.openxmlformats.org/officeDocument/2006/relationships/image" Target="../media/image166.wmf"/><Relationship Id="rId12" Type="http://schemas.openxmlformats.org/officeDocument/2006/relationships/image" Target="../media/image171.wmf"/><Relationship Id="rId17" Type="http://schemas.openxmlformats.org/officeDocument/2006/relationships/image" Target="../media/image176.wmf"/><Relationship Id="rId2" Type="http://schemas.openxmlformats.org/officeDocument/2006/relationships/image" Target="../media/image161.wmf"/><Relationship Id="rId16" Type="http://schemas.openxmlformats.org/officeDocument/2006/relationships/image" Target="../media/image175.wmf"/><Relationship Id="rId1" Type="http://schemas.openxmlformats.org/officeDocument/2006/relationships/image" Target="../media/image160.wmf"/><Relationship Id="rId6" Type="http://schemas.openxmlformats.org/officeDocument/2006/relationships/image" Target="../media/image165.wmf"/><Relationship Id="rId11" Type="http://schemas.openxmlformats.org/officeDocument/2006/relationships/image" Target="../media/image170.wmf"/><Relationship Id="rId5" Type="http://schemas.openxmlformats.org/officeDocument/2006/relationships/image" Target="../media/image164.wmf"/><Relationship Id="rId15" Type="http://schemas.openxmlformats.org/officeDocument/2006/relationships/image" Target="../media/image174.wmf"/><Relationship Id="rId10" Type="http://schemas.openxmlformats.org/officeDocument/2006/relationships/image" Target="../media/image169.wmf"/><Relationship Id="rId4" Type="http://schemas.openxmlformats.org/officeDocument/2006/relationships/image" Target="../media/image163.wmf"/><Relationship Id="rId9" Type="http://schemas.openxmlformats.org/officeDocument/2006/relationships/image" Target="../media/image168.wmf"/><Relationship Id="rId14" Type="http://schemas.openxmlformats.org/officeDocument/2006/relationships/image" Target="../media/image17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wmf"/><Relationship Id="rId3" Type="http://schemas.openxmlformats.org/officeDocument/2006/relationships/image" Target="../media/image179.wmf"/><Relationship Id="rId7" Type="http://schemas.openxmlformats.org/officeDocument/2006/relationships/image" Target="../media/image183.wmf"/><Relationship Id="rId2" Type="http://schemas.openxmlformats.org/officeDocument/2006/relationships/image" Target="../media/image178.wmf"/><Relationship Id="rId1" Type="http://schemas.openxmlformats.org/officeDocument/2006/relationships/image" Target="../media/image177.wmf"/><Relationship Id="rId6" Type="http://schemas.openxmlformats.org/officeDocument/2006/relationships/image" Target="../media/image182.wmf"/><Relationship Id="rId5" Type="http://schemas.openxmlformats.org/officeDocument/2006/relationships/image" Target="../media/image181.wmf"/><Relationship Id="rId10" Type="http://schemas.openxmlformats.org/officeDocument/2006/relationships/image" Target="../media/image186.wmf"/><Relationship Id="rId4" Type="http://schemas.openxmlformats.org/officeDocument/2006/relationships/image" Target="../media/image180.wmf"/><Relationship Id="rId9" Type="http://schemas.openxmlformats.org/officeDocument/2006/relationships/image" Target="../media/image185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4.wmf"/><Relationship Id="rId13" Type="http://schemas.openxmlformats.org/officeDocument/2006/relationships/image" Target="../media/image199.wmf"/><Relationship Id="rId3" Type="http://schemas.openxmlformats.org/officeDocument/2006/relationships/image" Target="../media/image189.wmf"/><Relationship Id="rId7" Type="http://schemas.openxmlformats.org/officeDocument/2006/relationships/image" Target="../media/image193.wmf"/><Relationship Id="rId12" Type="http://schemas.openxmlformats.org/officeDocument/2006/relationships/image" Target="../media/image198.wmf"/><Relationship Id="rId2" Type="http://schemas.openxmlformats.org/officeDocument/2006/relationships/image" Target="../media/image188.wmf"/><Relationship Id="rId1" Type="http://schemas.openxmlformats.org/officeDocument/2006/relationships/image" Target="../media/image187.wmf"/><Relationship Id="rId6" Type="http://schemas.openxmlformats.org/officeDocument/2006/relationships/image" Target="../media/image192.wmf"/><Relationship Id="rId11" Type="http://schemas.openxmlformats.org/officeDocument/2006/relationships/image" Target="../media/image197.wmf"/><Relationship Id="rId5" Type="http://schemas.openxmlformats.org/officeDocument/2006/relationships/image" Target="../media/image191.wmf"/><Relationship Id="rId15" Type="http://schemas.openxmlformats.org/officeDocument/2006/relationships/image" Target="../media/image201.wmf"/><Relationship Id="rId10" Type="http://schemas.openxmlformats.org/officeDocument/2006/relationships/image" Target="../media/image196.wmf"/><Relationship Id="rId4" Type="http://schemas.openxmlformats.org/officeDocument/2006/relationships/image" Target="../media/image190.wmf"/><Relationship Id="rId9" Type="http://schemas.openxmlformats.org/officeDocument/2006/relationships/image" Target="../media/image195.wmf"/><Relationship Id="rId14" Type="http://schemas.openxmlformats.org/officeDocument/2006/relationships/image" Target="../media/image20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18" Type="http://schemas.openxmlformats.org/officeDocument/2006/relationships/image" Target="../media/image9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20" Type="http://schemas.openxmlformats.org/officeDocument/2006/relationships/image" Target="../media/image96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10" Type="http://schemas.openxmlformats.org/officeDocument/2006/relationships/image" Target="../media/image86.wmf"/><Relationship Id="rId19" Type="http://schemas.openxmlformats.org/officeDocument/2006/relationships/image" Target="../media/image95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image" Target="../media/image109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12" Type="http://schemas.openxmlformats.org/officeDocument/2006/relationships/image" Target="../media/image108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07.wmf"/><Relationship Id="rId5" Type="http://schemas.openxmlformats.org/officeDocument/2006/relationships/image" Target="../media/image101.wmf"/><Relationship Id="rId10" Type="http://schemas.openxmlformats.org/officeDocument/2006/relationships/image" Target="../media/image106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BD9F588-2DE7-4D59-A458-4E64B4CEC756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870B4F15-10C6-4D43-872C-0FC085610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3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8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8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5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1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2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9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4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2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5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4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538B7-22D5-4712-AE8E-2C8E04F880C2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A15FA-A687-447A-B3AA-477888BFF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63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25.bin"/><Relationship Id="rId18" Type="http://schemas.openxmlformats.org/officeDocument/2006/relationships/oleObject" Target="../embeddings/oleObject129.bin"/><Relationship Id="rId26" Type="http://schemas.openxmlformats.org/officeDocument/2006/relationships/oleObject" Target="../embeddings/oleObject133.bin"/><Relationship Id="rId3" Type="http://schemas.openxmlformats.org/officeDocument/2006/relationships/oleObject" Target="../embeddings/oleObject120.bin"/><Relationship Id="rId21" Type="http://schemas.openxmlformats.org/officeDocument/2006/relationships/image" Target="../media/image117.wmf"/><Relationship Id="rId34" Type="http://schemas.openxmlformats.org/officeDocument/2006/relationships/image" Target="../media/image123.wmf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14.wmf"/><Relationship Id="rId17" Type="http://schemas.openxmlformats.org/officeDocument/2006/relationships/oleObject" Target="../embeddings/oleObject128.bin"/><Relationship Id="rId25" Type="http://schemas.openxmlformats.org/officeDocument/2006/relationships/image" Target="../media/image119.wmf"/><Relationship Id="rId33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7.bin"/><Relationship Id="rId20" Type="http://schemas.openxmlformats.org/officeDocument/2006/relationships/oleObject" Target="../embeddings/oleObject130.bin"/><Relationship Id="rId29" Type="http://schemas.openxmlformats.org/officeDocument/2006/relationships/image" Target="../media/image12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24.bin"/><Relationship Id="rId24" Type="http://schemas.openxmlformats.org/officeDocument/2006/relationships/oleObject" Target="../embeddings/oleObject132.bin"/><Relationship Id="rId32" Type="http://schemas.openxmlformats.org/officeDocument/2006/relationships/image" Target="../media/image122.wmf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26.bin"/><Relationship Id="rId23" Type="http://schemas.openxmlformats.org/officeDocument/2006/relationships/image" Target="../media/image118.wmf"/><Relationship Id="rId28" Type="http://schemas.openxmlformats.org/officeDocument/2006/relationships/oleObject" Target="../embeddings/oleObject134.bin"/><Relationship Id="rId10" Type="http://schemas.openxmlformats.org/officeDocument/2006/relationships/image" Target="../media/image113.wmf"/><Relationship Id="rId19" Type="http://schemas.openxmlformats.org/officeDocument/2006/relationships/image" Target="../media/image116.wmf"/><Relationship Id="rId31" Type="http://schemas.openxmlformats.org/officeDocument/2006/relationships/oleObject" Target="../embeddings/oleObject136.bin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115.wmf"/><Relationship Id="rId22" Type="http://schemas.openxmlformats.org/officeDocument/2006/relationships/oleObject" Target="../embeddings/oleObject131.bin"/><Relationship Id="rId27" Type="http://schemas.openxmlformats.org/officeDocument/2006/relationships/image" Target="../media/image120.wmf"/><Relationship Id="rId30" Type="http://schemas.openxmlformats.org/officeDocument/2006/relationships/oleObject" Target="../embeddings/oleObject1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43.bin"/><Relationship Id="rId18" Type="http://schemas.openxmlformats.org/officeDocument/2006/relationships/image" Target="../media/image131.wmf"/><Relationship Id="rId3" Type="http://schemas.openxmlformats.org/officeDocument/2006/relationships/oleObject" Target="../embeddings/oleObject138.bin"/><Relationship Id="rId21" Type="http://schemas.openxmlformats.org/officeDocument/2006/relationships/oleObject" Target="../embeddings/oleObject147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0.wmf"/><Relationship Id="rId20" Type="http://schemas.openxmlformats.org/officeDocument/2006/relationships/image" Target="../media/image13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42.bin"/><Relationship Id="rId24" Type="http://schemas.openxmlformats.org/officeDocument/2006/relationships/image" Target="../media/image134.wmf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23" Type="http://schemas.openxmlformats.org/officeDocument/2006/relationships/oleObject" Target="../embeddings/oleObject148.bin"/><Relationship Id="rId10" Type="http://schemas.openxmlformats.org/officeDocument/2006/relationships/image" Target="../media/image127.wmf"/><Relationship Id="rId19" Type="http://schemas.openxmlformats.org/officeDocument/2006/relationships/oleObject" Target="../embeddings/oleObject146.bin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29.wmf"/><Relationship Id="rId22" Type="http://schemas.openxmlformats.org/officeDocument/2006/relationships/image" Target="../media/image1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42.wmf"/><Relationship Id="rId26" Type="http://schemas.openxmlformats.org/officeDocument/2006/relationships/image" Target="../media/image146.wmf"/><Relationship Id="rId3" Type="http://schemas.openxmlformats.org/officeDocument/2006/relationships/oleObject" Target="../embeddings/oleObject149.bin"/><Relationship Id="rId21" Type="http://schemas.openxmlformats.org/officeDocument/2006/relationships/oleObject" Target="../embeddings/oleObject158.bin"/><Relationship Id="rId34" Type="http://schemas.openxmlformats.org/officeDocument/2006/relationships/image" Target="../media/image150.wmf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39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33" Type="http://schemas.openxmlformats.org/officeDocument/2006/relationships/oleObject" Target="../embeddings/oleObject1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1.wmf"/><Relationship Id="rId20" Type="http://schemas.openxmlformats.org/officeDocument/2006/relationships/image" Target="../media/image143.wmf"/><Relationship Id="rId29" Type="http://schemas.openxmlformats.org/officeDocument/2006/relationships/oleObject" Target="../embeddings/oleObject162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36.wmf"/><Relationship Id="rId11" Type="http://schemas.openxmlformats.org/officeDocument/2006/relationships/oleObject" Target="../embeddings/oleObject153.bin"/><Relationship Id="rId24" Type="http://schemas.openxmlformats.org/officeDocument/2006/relationships/image" Target="../media/image145.wmf"/><Relationship Id="rId32" Type="http://schemas.openxmlformats.org/officeDocument/2006/relationships/image" Target="../media/image149.wmf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28" Type="http://schemas.openxmlformats.org/officeDocument/2006/relationships/image" Target="../media/image147.wmf"/><Relationship Id="rId36" Type="http://schemas.openxmlformats.org/officeDocument/2006/relationships/image" Target="../media/image151.wmf"/><Relationship Id="rId10" Type="http://schemas.openxmlformats.org/officeDocument/2006/relationships/image" Target="../media/image138.wmf"/><Relationship Id="rId19" Type="http://schemas.openxmlformats.org/officeDocument/2006/relationships/oleObject" Target="../embeddings/oleObject157.bin"/><Relationship Id="rId31" Type="http://schemas.openxmlformats.org/officeDocument/2006/relationships/oleObject" Target="../embeddings/oleObject163.bin"/><Relationship Id="rId4" Type="http://schemas.openxmlformats.org/officeDocument/2006/relationships/image" Target="../media/image135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40.wmf"/><Relationship Id="rId22" Type="http://schemas.openxmlformats.org/officeDocument/2006/relationships/image" Target="../media/image144.wmf"/><Relationship Id="rId27" Type="http://schemas.openxmlformats.org/officeDocument/2006/relationships/oleObject" Target="../embeddings/oleObject161.bin"/><Relationship Id="rId30" Type="http://schemas.openxmlformats.org/officeDocument/2006/relationships/image" Target="../media/image148.wmf"/><Relationship Id="rId35" Type="http://schemas.openxmlformats.org/officeDocument/2006/relationships/oleObject" Target="../embeddings/oleObject16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159.wmf"/><Relationship Id="rId3" Type="http://schemas.openxmlformats.org/officeDocument/2006/relationships/oleObject" Target="../embeddings/oleObject166.bin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1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53.wmf"/><Relationship Id="rId11" Type="http://schemas.openxmlformats.org/officeDocument/2006/relationships/oleObject" Target="../embeddings/oleObject170.bin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10" Type="http://schemas.openxmlformats.org/officeDocument/2006/relationships/image" Target="../media/image155.wmf"/><Relationship Id="rId4" Type="http://schemas.openxmlformats.org/officeDocument/2006/relationships/image" Target="../media/image152.w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15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13" Type="http://schemas.openxmlformats.org/officeDocument/2006/relationships/oleObject" Target="../embeddings/oleObject179.bin"/><Relationship Id="rId18" Type="http://schemas.openxmlformats.org/officeDocument/2006/relationships/oleObject" Target="../embeddings/oleObject182.bin"/><Relationship Id="rId26" Type="http://schemas.openxmlformats.org/officeDocument/2006/relationships/image" Target="../media/image170.wmf"/><Relationship Id="rId39" Type="http://schemas.openxmlformats.org/officeDocument/2006/relationships/image" Target="../media/image176.wmf"/><Relationship Id="rId3" Type="http://schemas.openxmlformats.org/officeDocument/2006/relationships/oleObject" Target="../embeddings/oleObject174.bin"/><Relationship Id="rId21" Type="http://schemas.openxmlformats.org/officeDocument/2006/relationships/image" Target="../media/image168.wmf"/><Relationship Id="rId34" Type="http://schemas.openxmlformats.org/officeDocument/2006/relationships/oleObject" Target="../embeddings/oleObject191.bin"/><Relationship Id="rId7" Type="http://schemas.openxmlformats.org/officeDocument/2006/relationships/oleObject" Target="../embeddings/oleObject176.bin"/><Relationship Id="rId12" Type="http://schemas.openxmlformats.org/officeDocument/2006/relationships/image" Target="../media/image164.wmf"/><Relationship Id="rId17" Type="http://schemas.openxmlformats.org/officeDocument/2006/relationships/image" Target="../media/image166.wmf"/><Relationship Id="rId25" Type="http://schemas.openxmlformats.org/officeDocument/2006/relationships/oleObject" Target="../embeddings/oleObject186.bin"/><Relationship Id="rId33" Type="http://schemas.openxmlformats.org/officeDocument/2006/relationships/oleObject" Target="../embeddings/oleObject190.bin"/><Relationship Id="rId38" Type="http://schemas.openxmlformats.org/officeDocument/2006/relationships/oleObject" Target="../embeddings/oleObject19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1.bin"/><Relationship Id="rId20" Type="http://schemas.openxmlformats.org/officeDocument/2006/relationships/oleObject" Target="../embeddings/oleObject183.bin"/><Relationship Id="rId29" Type="http://schemas.openxmlformats.org/officeDocument/2006/relationships/oleObject" Target="../embeddings/oleObject188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61.wmf"/><Relationship Id="rId11" Type="http://schemas.openxmlformats.org/officeDocument/2006/relationships/oleObject" Target="../embeddings/oleObject178.bin"/><Relationship Id="rId24" Type="http://schemas.openxmlformats.org/officeDocument/2006/relationships/oleObject" Target="../embeddings/oleObject185.bin"/><Relationship Id="rId32" Type="http://schemas.openxmlformats.org/officeDocument/2006/relationships/image" Target="../media/image173.wmf"/><Relationship Id="rId37" Type="http://schemas.openxmlformats.org/officeDocument/2006/relationships/image" Target="../media/image175.wmf"/><Relationship Id="rId5" Type="http://schemas.openxmlformats.org/officeDocument/2006/relationships/oleObject" Target="../embeddings/oleObject175.bin"/><Relationship Id="rId15" Type="http://schemas.openxmlformats.org/officeDocument/2006/relationships/oleObject" Target="../embeddings/oleObject180.bin"/><Relationship Id="rId23" Type="http://schemas.openxmlformats.org/officeDocument/2006/relationships/image" Target="../media/image169.wmf"/><Relationship Id="rId28" Type="http://schemas.openxmlformats.org/officeDocument/2006/relationships/image" Target="../media/image171.wmf"/><Relationship Id="rId36" Type="http://schemas.openxmlformats.org/officeDocument/2006/relationships/oleObject" Target="../embeddings/oleObject192.bin"/><Relationship Id="rId10" Type="http://schemas.openxmlformats.org/officeDocument/2006/relationships/image" Target="../media/image163.wmf"/><Relationship Id="rId19" Type="http://schemas.openxmlformats.org/officeDocument/2006/relationships/image" Target="../media/image167.wmf"/><Relationship Id="rId31" Type="http://schemas.openxmlformats.org/officeDocument/2006/relationships/oleObject" Target="../embeddings/oleObject189.bin"/><Relationship Id="rId4" Type="http://schemas.openxmlformats.org/officeDocument/2006/relationships/image" Target="../media/image160.wmf"/><Relationship Id="rId9" Type="http://schemas.openxmlformats.org/officeDocument/2006/relationships/oleObject" Target="../embeddings/oleObject177.bin"/><Relationship Id="rId14" Type="http://schemas.openxmlformats.org/officeDocument/2006/relationships/image" Target="../media/image165.wmf"/><Relationship Id="rId22" Type="http://schemas.openxmlformats.org/officeDocument/2006/relationships/oleObject" Target="../embeddings/oleObject184.bin"/><Relationship Id="rId27" Type="http://schemas.openxmlformats.org/officeDocument/2006/relationships/oleObject" Target="../embeddings/oleObject187.bin"/><Relationship Id="rId30" Type="http://schemas.openxmlformats.org/officeDocument/2006/relationships/image" Target="../media/image172.wmf"/><Relationship Id="rId35" Type="http://schemas.openxmlformats.org/officeDocument/2006/relationships/image" Target="../media/image17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13" Type="http://schemas.openxmlformats.org/officeDocument/2006/relationships/oleObject" Target="../embeddings/oleObject199.bin"/><Relationship Id="rId18" Type="http://schemas.openxmlformats.org/officeDocument/2006/relationships/oleObject" Target="../embeddings/oleObject202.bin"/><Relationship Id="rId3" Type="http://schemas.openxmlformats.org/officeDocument/2006/relationships/oleObject" Target="../embeddings/oleObject194.bin"/><Relationship Id="rId21" Type="http://schemas.openxmlformats.org/officeDocument/2006/relationships/image" Target="../media/image185.wmf"/><Relationship Id="rId7" Type="http://schemas.openxmlformats.org/officeDocument/2006/relationships/oleObject" Target="../embeddings/oleObject196.bin"/><Relationship Id="rId12" Type="http://schemas.openxmlformats.org/officeDocument/2006/relationships/image" Target="../media/image181.wmf"/><Relationship Id="rId17" Type="http://schemas.openxmlformats.org/officeDocument/2006/relationships/oleObject" Target="../embeddings/oleObject20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3.wmf"/><Relationship Id="rId20" Type="http://schemas.openxmlformats.org/officeDocument/2006/relationships/oleObject" Target="../embeddings/oleObject203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78.wmf"/><Relationship Id="rId11" Type="http://schemas.openxmlformats.org/officeDocument/2006/relationships/oleObject" Target="../embeddings/oleObject198.bin"/><Relationship Id="rId5" Type="http://schemas.openxmlformats.org/officeDocument/2006/relationships/oleObject" Target="../embeddings/oleObject195.bin"/><Relationship Id="rId15" Type="http://schemas.openxmlformats.org/officeDocument/2006/relationships/oleObject" Target="../embeddings/oleObject200.bin"/><Relationship Id="rId23" Type="http://schemas.openxmlformats.org/officeDocument/2006/relationships/image" Target="../media/image186.wmf"/><Relationship Id="rId10" Type="http://schemas.openxmlformats.org/officeDocument/2006/relationships/image" Target="../media/image180.wmf"/><Relationship Id="rId19" Type="http://schemas.openxmlformats.org/officeDocument/2006/relationships/image" Target="../media/image184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97.bin"/><Relationship Id="rId14" Type="http://schemas.openxmlformats.org/officeDocument/2006/relationships/image" Target="../media/image182.wmf"/><Relationship Id="rId22" Type="http://schemas.openxmlformats.org/officeDocument/2006/relationships/oleObject" Target="../embeddings/oleObject20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9.wmf"/><Relationship Id="rId13" Type="http://schemas.openxmlformats.org/officeDocument/2006/relationships/oleObject" Target="../embeddings/oleObject210.bin"/><Relationship Id="rId18" Type="http://schemas.openxmlformats.org/officeDocument/2006/relationships/image" Target="../media/image194.wmf"/><Relationship Id="rId26" Type="http://schemas.openxmlformats.org/officeDocument/2006/relationships/oleObject" Target="../embeddings/oleObject217.bin"/><Relationship Id="rId3" Type="http://schemas.openxmlformats.org/officeDocument/2006/relationships/oleObject" Target="../embeddings/oleObject205.bin"/><Relationship Id="rId21" Type="http://schemas.openxmlformats.org/officeDocument/2006/relationships/oleObject" Target="../embeddings/oleObject214.bin"/><Relationship Id="rId34" Type="http://schemas.openxmlformats.org/officeDocument/2006/relationships/image" Target="../media/image201.wmf"/><Relationship Id="rId7" Type="http://schemas.openxmlformats.org/officeDocument/2006/relationships/oleObject" Target="../embeddings/oleObject207.bin"/><Relationship Id="rId12" Type="http://schemas.openxmlformats.org/officeDocument/2006/relationships/image" Target="../media/image191.wmf"/><Relationship Id="rId17" Type="http://schemas.openxmlformats.org/officeDocument/2006/relationships/oleObject" Target="../embeddings/oleObject212.bin"/><Relationship Id="rId25" Type="http://schemas.openxmlformats.org/officeDocument/2006/relationships/oleObject" Target="../embeddings/oleObject216.bin"/><Relationship Id="rId33" Type="http://schemas.openxmlformats.org/officeDocument/2006/relationships/oleObject" Target="../embeddings/oleObject22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3.wmf"/><Relationship Id="rId20" Type="http://schemas.openxmlformats.org/officeDocument/2006/relationships/image" Target="../media/image195.wmf"/><Relationship Id="rId29" Type="http://schemas.openxmlformats.org/officeDocument/2006/relationships/image" Target="../media/image199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88.wmf"/><Relationship Id="rId11" Type="http://schemas.openxmlformats.org/officeDocument/2006/relationships/oleObject" Target="../embeddings/oleObject209.bin"/><Relationship Id="rId24" Type="http://schemas.openxmlformats.org/officeDocument/2006/relationships/image" Target="../media/image197.wmf"/><Relationship Id="rId32" Type="http://schemas.openxmlformats.org/officeDocument/2006/relationships/image" Target="../media/image200.wmf"/><Relationship Id="rId5" Type="http://schemas.openxmlformats.org/officeDocument/2006/relationships/oleObject" Target="../embeddings/oleObject206.bin"/><Relationship Id="rId15" Type="http://schemas.openxmlformats.org/officeDocument/2006/relationships/oleObject" Target="../embeddings/oleObject211.bin"/><Relationship Id="rId23" Type="http://schemas.openxmlformats.org/officeDocument/2006/relationships/oleObject" Target="../embeddings/oleObject215.bin"/><Relationship Id="rId28" Type="http://schemas.openxmlformats.org/officeDocument/2006/relationships/oleObject" Target="../embeddings/oleObject218.bin"/><Relationship Id="rId10" Type="http://schemas.openxmlformats.org/officeDocument/2006/relationships/image" Target="../media/image190.wmf"/><Relationship Id="rId19" Type="http://schemas.openxmlformats.org/officeDocument/2006/relationships/oleObject" Target="../embeddings/oleObject213.bin"/><Relationship Id="rId31" Type="http://schemas.openxmlformats.org/officeDocument/2006/relationships/oleObject" Target="../embeddings/oleObject220.bin"/><Relationship Id="rId4" Type="http://schemas.openxmlformats.org/officeDocument/2006/relationships/image" Target="../media/image187.wmf"/><Relationship Id="rId9" Type="http://schemas.openxmlformats.org/officeDocument/2006/relationships/oleObject" Target="../embeddings/oleObject208.bin"/><Relationship Id="rId14" Type="http://schemas.openxmlformats.org/officeDocument/2006/relationships/image" Target="../media/image192.wmf"/><Relationship Id="rId22" Type="http://schemas.openxmlformats.org/officeDocument/2006/relationships/image" Target="../media/image196.wmf"/><Relationship Id="rId27" Type="http://schemas.openxmlformats.org/officeDocument/2006/relationships/image" Target="../media/image198.wmf"/><Relationship Id="rId30" Type="http://schemas.openxmlformats.org/officeDocument/2006/relationships/oleObject" Target="../embeddings/oleObject21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3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0.wmf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3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6.png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1.bin"/><Relationship Id="rId18" Type="http://schemas.openxmlformats.org/officeDocument/2006/relationships/oleObject" Target="../embeddings/oleObject54.bin"/><Relationship Id="rId26" Type="http://schemas.openxmlformats.org/officeDocument/2006/relationships/oleObject" Target="../embeddings/oleObject59.bin"/><Relationship Id="rId3" Type="http://schemas.openxmlformats.org/officeDocument/2006/relationships/oleObject" Target="../embeddings/oleObject45.bin"/><Relationship Id="rId21" Type="http://schemas.openxmlformats.org/officeDocument/2006/relationships/image" Target="../media/image52.wmf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3.bin"/><Relationship Id="rId25" Type="http://schemas.openxmlformats.org/officeDocument/2006/relationships/image" Target="../media/image54.wmf"/><Relationship Id="rId3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oleObject" Target="../embeddings/oleObject56.bin"/><Relationship Id="rId29" Type="http://schemas.openxmlformats.org/officeDocument/2006/relationships/oleObject" Target="../embeddings/oleObject61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0.bin"/><Relationship Id="rId24" Type="http://schemas.openxmlformats.org/officeDocument/2006/relationships/oleObject" Target="../embeddings/oleObject58.bin"/><Relationship Id="rId32" Type="http://schemas.openxmlformats.org/officeDocument/2006/relationships/image" Target="../media/image57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53.wmf"/><Relationship Id="rId28" Type="http://schemas.openxmlformats.org/officeDocument/2006/relationships/image" Target="../media/image55.wmf"/><Relationship Id="rId36" Type="http://schemas.openxmlformats.org/officeDocument/2006/relationships/image" Target="../media/image59.wmf"/><Relationship Id="rId10" Type="http://schemas.openxmlformats.org/officeDocument/2006/relationships/oleObject" Target="../embeddings/oleObject49.bin"/><Relationship Id="rId19" Type="http://schemas.openxmlformats.org/officeDocument/2006/relationships/oleObject" Target="../embeddings/oleObject55.bin"/><Relationship Id="rId31" Type="http://schemas.openxmlformats.org/officeDocument/2006/relationships/oleObject" Target="../embeddings/oleObject62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0.wmf"/><Relationship Id="rId22" Type="http://schemas.openxmlformats.org/officeDocument/2006/relationships/oleObject" Target="../embeddings/oleObject57.bin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56.wmf"/><Relationship Id="rId35" Type="http://schemas.openxmlformats.org/officeDocument/2006/relationships/oleObject" Target="../embeddings/oleObject6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71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84.wmf"/><Relationship Id="rId26" Type="http://schemas.openxmlformats.org/officeDocument/2006/relationships/oleObject" Target="../embeddings/oleObject94.bin"/><Relationship Id="rId39" Type="http://schemas.openxmlformats.org/officeDocument/2006/relationships/oleObject" Target="../embeddings/oleObject101.bin"/><Relationship Id="rId3" Type="http://schemas.openxmlformats.org/officeDocument/2006/relationships/oleObject" Target="../embeddings/oleObject82.bin"/><Relationship Id="rId21" Type="http://schemas.openxmlformats.org/officeDocument/2006/relationships/image" Target="../media/image85.wmf"/><Relationship Id="rId34" Type="http://schemas.openxmlformats.org/officeDocument/2006/relationships/oleObject" Target="../embeddings/oleObject98.bin"/><Relationship Id="rId42" Type="http://schemas.openxmlformats.org/officeDocument/2006/relationships/image" Target="../media/image95.wmf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9.bin"/><Relationship Id="rId25" Type="http://schemas.openxmlformats.org/officeDocument/2006/relationships/image" Target="../media/image87.wmf"/><Relationship Id="rId33" Type="http://schemas.openxmlformats.org/officeDocument/2006/relationships/image" Target="../media/image91.wmf"/><Relationship Id="rId38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oleObject" Target="../embeddings/oleObject91.bin"/><Relationship Id="rId29" Type="http://schemas.openxmlformats.org/officeDocument/2006/relationships/image" Target="../media/image89.wmf"/><Relationship Id="rId41" Type="http://schemas.openxmlformats.org/officeDocument/2006/relationships/oleObject" Target="../embeddings/oleObject102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6.bin"/><Relationship Id="rId24" Type="http://schemas.openxmlformats.org/officeDocument/2006/relationships/oleObject" Target="../embeddings/oleObject93.bin"/><Relationship Id="rId32" Type="http://schemas.openxmlformats.org/officeDocument/2006/relationships/oleObject" Target="../embeddings/oleObject97.bin"/><Relationship Id="rId37" Type="http://schemas.openxmlformats.org/officeDocument/2006/relationships/image" Target="../media/image93.wmf"/><Relationship Id="rId40" Type="http://schemas.openxmlformats.org/officeDocument/2006/relationships/image" Target="../media/image94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95.bin"/><Relationship Id="rId36" Type="http://schemas.openxmlformats.org/officeDocument/2006/relationships/oleObject" Target="../embeddings/oleObject99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90.bin"/><Relationship Id="rId31" Type="http://schemas.openxmlformats.org/officeDocument/2006/relationships/image" Target="../media/image90.wmf"/><Relationship Id="rId44" Type="http://schemas.openxmlformats.org/officeDocument/2006/relationships/image" Target="../media/image96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82.wmf"/><Relationship Id="rId22" Type="http://schemas.openxmlformats.org/officeDocument/2006/relationships/oleObject" Target="../embeddings/oleObject92.bin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96.bin"/><Relationship Id="rId35" Type="http://schemas.openxmlformats.org/officeDocument/2006/relationships/image" Target="../media/image92.wmf"/><Relationship Id="rId43" Type="http://schemas.openxmlformats.org/officeDocument/2006/relationships/oleObject" Target="../embeddings/oleObject10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09.bin"/><Relationship Id="rId18" Type="http://schemas.openxmlformats.org/officeDocument/2006/relationships/oleObject" Target="../embeddings/oleObject112.bin"/><Relationship Id="rId26" Type="http://schemas.openxmlformats.org/officeDocument/2006/relationships/oleObject" Target="../embeddings/oleObject117.bin"/><Relationship Id="rId3" Type="http://schemas.openxmlformats.org/officeDocument/2006/relationships/oleObject" Target="../embeddings/oleObject104.bin"/><Relationship Id="rId21" Type="http://schemas.openxmlformats.org/officeDocument/2006/relationships/oleObject" Target="../embeddings/oleObject11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1.wmf"/><Relationship Id="rId17" Type="http://schemas.openxmlformats.org/officeDocument/2006/relationships/image" Target="../media/image103.wmf"/><Relationship Id="rId25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1.bin"/><Relationship Id="rId20" Type="http://schemas.openxmlformats.org/officeDocument/2006/relationships/oleObject" Target="../embeddings/oleObject113.bin"/><Relationship Id="rId29" Type="http://schemas.openxmlformats.org/officeDocument/2006/relationships/image" Target="../media/image10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106.wmf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5.bin"/><Relationship Id="rId28" Type="http://schemas.openxmlformats.org/officeDocument/2006/relationships/oleObject" Target="../embeddings/oleObject118.bin"/><Relationship Id="rId10" Type="http://schemas.openxmlformats.org/officeDocument/2006/relationships/image" Target="../media/image100.wmf"/><Relationship Id="rId19" Type="http://schemas.openxmlformats.org/officeDocument/2006/relationships/image" Target="../media/image104.wmf"/><Relationship Id="rId31" Type="http://schemas.openxmlformats.org/officeDocument/2006/relationships/image" Target="../media/image109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02.wmf"/><Relationship Id="rId22" Type="http://schemas.openxmlformats.org/officeDocument/2006/relationships/image" Target="../media/image105.wmf"/><Relationship Id="rId27" Type="http://schemas.openxmlformats.org/officeDocument/2006/relationships/image" Target="../media/image107.wmf"/><Relationship Id="rId30" Type="http://schemas.openxmlformats.org/officeDocument/2006/relationships/oleObject" Target="../embeddings/oleObject1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5</a:t>
            </a:r>
            <a:r>
              <a:rPr lang="en-US" sz="4000" dirty="0" smtClean="0"/>
              <a:t>.3 – Polynomials and Polynomial Functions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3048000" y="533400"/>
            <a:ext cx="3048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/>
              <a:t>Definitions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80886" y="2531692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Coefficient</a:t>
            </a:r>
            <a:r>
              <a:rPr lang="en-US" dirty="0">
                <a:latin typeface="Arial" pitchFamily="34" charset="0"/>
                <a:cs typeface="Arial" pitchFamily="34" charset="0"/>
              </a:rPr>
              <a:t>: the numerical factor of each term.</a:t>
            </a:r>
          </a:p>
        </p:txBody>
      </p:sp>
      <p:sp>
        <p:nvSpPr>
          <p:cNvPr id="118801" name="Rectangle 17"/>
          <p:cNvSpPr>
            <a:spLocks noChangeArrowheads="1"/>
          </p:cNvSpPr>
          <p:nvPr/>
        </p:nvSpPr>
        <p:spPr bwMode="auto">
          <a:xfrm>
            <a:off x="173764" y="3670322"/>
            <a:ext cx="53848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Constant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the term without a variable.</a:t>
            </a:r>
          </a:p>
        </p:txBody>
      </p:sp>
      <p:sp>
        <p:nvSpPr>
          <p:cNvPr id="118802" name="Rectangle 18"/>
          <p:cNvSpPr>
            <a:spLocks noChangeArrowheads="1"/>
          </p:cNvSpPr>
          <p:nvPr/>
        </p:nvSpPr>
        <p:spPr bwMode="auto">
          <a:xfrm>
            <a:off x="180886" y="1367323"/>
            <a:ext cx="878222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Term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a number or a product of a number and variables raised 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to a power.</a:t>
            </a:r>
          </a:p>
        </p:txBody>
      </p:sp>
      <p:sp>
        <p:nvSpPr>
          <p:cNvPr id="118803" name="Rectangle 19"/>
          <p:cNvSpPr>
            <a:spLocks noChangeArrowheads="1"/>
          </p:cNvSpPr>
          <p:nvPr/>
        </p:nvSpPr>
        <p:spPr bwMode="auto">
          <a:xfrm>
            <a:off x="152399" y="4648200"/>
            <a:ext cx="86741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Polynomial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a finite sum of terms of the form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300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where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is a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real number and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is a whole number.</a:t>
            </a:r>
          </a:p>
        </p:txBody>
      </p:sp>
      <p:graphicFrame>
        <p:nvGraphicFramePr>
          <p:cNvPr id="11880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352171"/>
              </p:ext>
            </p:extLst>
          </p:nvPr>
        </p:nvGraphicFramePr>
        <p:xfrm>
          <a:off x="3048000" y="1935588"/>
          <a:ext cx="32766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Equation" r:id="rId3" imgW="1422400" imgH="228600" progId="Equation.DSMT4">
                  <p:embed/>
                </p:oleObj>
              </mc:Choice>
              <mc:Fallback>
                <p:oleObj name="Equation" r:id="rId3" imgW="142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35588"/>
                        <a:ext cx="32766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0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978732"/>
              </p:ext>
            </p:extLst>
          </p:nvPr>
        </p:nvGraphicFramePr>
        <p:xfrm>
          <a:off x="3276600" y="2988892"/>
          <a:ext cx="27209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" name="Equation" r:id="rId5" imgW="1181100" imgH="228600" progId="Equation.DSMT4">
                  <p:embed/>
                </p:oleObj>
              </mc:Choice>
              <mc:Fallback>
                <p:oleObj name="Equation" r:id="rId5" imgW="1181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988892"/>
                        <a:ext cx="272097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021211"/>
              </p:ext>
            </p:extLst>
          </p:nvPr>
        </p:nvGraphicFramePr>
        <p:xfrm>
          <a:off x="3357562" y="4131987"/>
          <a:ext cx="24288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" name="Equation" r:id="rId7" imgW="1054100" imgH="203200" progId="Equation.DSMT4">
                  <p:embed/>
                </p:oleObj>
              </mc:Choice>
              <mc:Fallback>
                <p:oleObj name="Equation" r:id="rId7" imgW="10541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2" y="4131987"/>
                        <a:ext cx="24288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1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454300"/>
              </p:ext>
            </p:extLst>
          </p:nvPr>
        </p:nvGraphicFramePr>
        <p:xfrm>
          <a:off x="1371600" y="5562600"/>
          <a:ext cx="225425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" name="Equation" r:id="rId9" imgW="977476" imgH="203112" progId="Equation.DSMT4">
                  <p:embed/>
                </p:oleObj>
              </mc:Choice>
              <mc:Fallback>
                <p:oleObj name="Equation" r:id="rId9" imgW="97747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562600"/>
                        <a:ext cx="225425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1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606007"/>
              </p:ext>
            </p:extLst>
          </p:nvPr>
        </p:nvGraphicFramePr>
        <p:xfrm>
          <a:off x="5029200" y="5501274"/>
          <a:ext cx="31305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" name="Equation" r:id="rId11" imgW="1358900" imgH="228600" progId="Equation.DSMT4">
                  <p:embed/>
                </p:oleObj>
              </mc:Choice>
              <mc:Fallback>
                <p:oleObj name="Equation" r:id="rId11" imgW="1358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501274"/>
                        <a:ext cx="313055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90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animBg="1" autoUpdateAnimBg="0"/>
      <p:bldP spid="118788" grpId="0" autoUpdateAnimBg="0"/>
      <p:bldP spid="118801" grpId="0" autoUpdateAnimBg="0"/>
      <p:bldP spid="118802" grpId="0" autoUpdateAnimBg="0"/>
      <p:bldP spid="11880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1295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/>
              <a:t>Multiplying Two Binomials using </a:t>
            </a:r>
            <a:r>
              <a:rPr lang="en-US" sz="2800" b="1"/>
              <a:t>FOIL</a:t>
            </a:r>
          </a:p>
        </p:txBody>
      </p:sp>
      <p:graphicFrame>
        <p:nvGraphicFramePr>
          <p:cNvPr id="139270" name="Object 1030"/>
          <p:cNvGraphicFramePr>
            <a:graphicFrameLocks noChangeAspect="1"/>
          </p:cNvGraphicFramePr>
          <p:nvPr/>
        </p:nvGraphicFramePr>
        <p:xfrm>
          <a:off x="946150" y="2555875"/>
          <a:ext cx="31369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4" name="Equation" r:id="rId3" imgW="1155700" imgH="279400" progId="Equation.DSMT4">
                  <p:embed/>
                </p:oleObj>
              </mc:Choice>
              <mc:Fallback>
                <p:oleObj name="Equation" r:id="rId3" imgW="11557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555875"/>
                        <a:ext cx="31369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990600" y="19050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F</a:t>
            </a:r>
            <a:r>
              <a:rPr lang="en-US"/>
              <a:t>irst terms</a:t>
            </a:r>
          </a:p>
        </p:txBody>
      </p:sp>
      <p:sp>
        <p:nvSpPr>
          <p:cNvPr id="5127" name="AutoShape 12"/>
          <p:cNvSpPr>
            <a:spLocks noChangeArrowheads="1"/>
          </p:cNvSpPr>
          <p:nvPr/>
        </p:nvSpPr>
        <p:spPr bwMode="auto">
          <a:xfrm>
            <a:off x="25146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AutoShape 13"/>
          <p:cNvSpPr>
            <a:spLocks noChangeArrowheads="1"/>
          </p:cNvSpPr>
          <p:nvPr/>
        </p:nvSpPr>
        <p:spPr bwMode="auto">
          <a:xfrm>
            <a:off x="46482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AutoShape 14"/>
          <p:cNvSpPr>
            <a:spLocks noChangeArrowheads="1"/>
          </p:cNvSpPr>
          <p:nvPr/>
        </p:nvSpPr>
        <p:spPr bwMode="auto">
          <a:xfrm>
            <a:off x="67056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15"/>
          <p:cNvSpPr txBox="1">
            <a:spLocks noChangeArrowheads="1"/>
          </p:cNvSpPr>
          <p:nvPr/>
        </p:nvSpPr>
        <p:spPr bwMode="auto">
          <a:xfrm>
            <a:off x="7239000" y="190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L</a:t>
            </a:r>
            <a:r>
              <a:rPr lang="en-US"/>
              <a:t>ast terms</a:t>
            </a:r>
          </a:p>
        </p:txBody>
      </p:sp>
      <p:sp>
        <p:nvSpPr>
          <p:cNvPr id="5131" name="Text Box 16"/>
          <p:cNvSpPr txBox="1">
            <a:spLocks noChangeArrowheads="1"/>
          </p:cNvSpPr>
          <p:nvPr/>
        </p:nvSpPr>
        <p:spPr bwMode="auto">
          <a:xfrm>
            <a:off x="5105400" y="1905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I</a:t>
            </a:r>
            <a:r>
              <a:rPr lang="en-US"/>
              <a:t>nner terms</a:t>
            </a:r>
          </a:p>
        </p:txBody>
      </p:sp>
      <p:sp>
        <p:nvSpPr>
          <p:cNvPr id="5132" name="Text Box 17"/>
          <p:cNvSpPr txBox="1">
            <a:spLocks noChangeArrowheads="1"/>
          </p:cNvSpPr>
          <p:nvPr/>
        </p:nvSpPr>
        <p:spPr bwMode="auto">
          <a:xfrm>
            <a:off x="2971800" y="1905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O</a:t>
            </a:r>
            <a:r>
              <a:rPr lang="en-US"/>
              <a:t>uter terms</a:t>
            </a:r>
          </a:p>
        </p:txBody>
      </p:sp>
      <p:graphicFrame>
        <p:nvGraphicFramePr>
          <p:cNvPr id="139282" name="Object 1042"/>
          <p:cNvGraphicFramePr>
            <a:graphicFrameLocks noChangeAspect="1"/>
          </p:cNvGraphicFramePr>
          <p:nvPr/>
        </p:nvGraphicFramePr>
        <p:xfrm>
          <a:off x="1066800" y="4343400"/>
          <a:ext cx="19304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5" name="Equation" r:id="rId5" imgW="710891" imgH="304668" progId="Equation.DSMT4">
                  <p:embed/>
                </p:oleObj>
              </mc:Choice>
              <mc:Fallback>
                <p:oleObj name="Equation" r:id="rId5" imgW="710891" imgH="30466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43400"/>
                        <a:ext cx="19304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53"/>
          <p:cNvGraphicFramePr>
            <a:graphicFrameLocks noChangeAspect="1"/>
          </p:cNvGraphicFramePr>
          <p:nvPr/>
        </p:nvGraphicFramePr>
        <p:xfrm>
          <a:off x="4038600" y="2590800"/>
          <a:ext cx="6889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6" name="Equation" r:id="rId7" imgW="253890" imgH="228501" progId="Equation.DSMT4">
                  <p:embed/>
                </p:oleObj>
              </mc:Choice>
              <mc:Fallback>
                <p:oleObj name="Equation" r:id="rId7" imgW="25389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590800"/>
                        <a:ext cx="6889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54"/>
          <p:cNvGraphicFramePr>
            <a:graphicFrameLocks noChangeAspect="1"/>
          </p:cNvGraphicFramePr>
          <p:nvPr/>
        </p:nvGraphicFramePr>
        <p:xfrm>
          <a:off x="4648200" y="2590800"/>
          <a:ext cx="930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7" name="Equation" r:id="rId9" imgW="342751" imgH="228501" progId="Equation.DSMT4">
                  <p:embed/>
                </p:oleObj>
              </mc:Choice>
              <mc:Fallback>
                <p:oleObj name="Equation" r:id="rId9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90800"/>
                        <a:ext cx="930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55"/>
          <p:cNvGraphicFramePr>
            <a:graphicFrameLocks noChangeAspect="1"/>
          </p:cNvGraphicFramePr>
          <p:nvPr/>
        </p:nvGraphicFramePr>
        <p:xfrm>
          <a:off x="5486400" y="2667000"/>
          <a:ext cx="7921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8" name="Equation" r:id="rId11" imgW="291973" imgH="203112" progId="Equation.DSMT4">
                  <p:embed/>
                </p:oleObj>
              </mc:Choice>
              <mc:Fallback>
                <p:oleObj name="Equation" r:id="rId11" imgW="29197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667000"/>
                        <a:ext cx="7921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56"/>
          <p:cNvGraphicFramePr>
            <a:graphicFrameLocks noChangeAspect="1"/>
          </p:cNvGraphicFramePr>
          <p:nvPr/>
        </p:nvGraphicFramePr>
        <p:xfrm>
          <a:off x="6248400" y="2667000"/>
          <a:ext cx="110331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9" name="Equation" r:id="rId13" imgW="406048" imgH="164957" progId="Equation.DSMT4">
                  <p:embed/>
                </p:oleObj>
              </mc:Choice>
              <mc:Fallback>
                <p:oleObj name="Equation" r:id="rId13" imgW="406048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667000"/>
                        <a:ext cx="1103313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57"/>
          <p:cNvGraphicFramePr>
            <a:graphicFrameLocks noChangeAspect="1"/>
          </p:cNvGraphicFramePr>
          <p:nvPr/>
        </p:nvGraphicFramePr>
        <p:xfrm>
          <a:off x="2514600" y="3429000"/>
          <a:ext cx="6889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0" name="Equation" r:id="rId15" imgW="253890" imgH="228501" progId="Equation.DSMT4">
                  <p:embed/>
                </p:oleObj>
              </mc:Choice>
              <mc:Fallback>
                <p:oleObj name="Equation" r:id="rId15" imgW="25389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6889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58"/>
          <p:cNvGraphicFramePr>
            <a:graphicFrameLocks noChangeAspect="1"/>
          </p:cNvGraphicFramePr>
          <p:nvPr/>
        </p:nvGraphicFramePr>
        <p:xfrm>
          <a:off x="3124200" y="3429000"/>
          <a:ext cx="930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1" name="Equation" r:id="rId16" imgW="342751" imgH="228501" progId="Equation.DSMT4">
                  <p:embed/>
                </p:oleObj>
              </mc:Choice>
              <mc:Fallback>
                <p:oleObj name="Equation" r:id="rId16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930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59"/>
          <p:cNvGraphicFramePr>
            <a:graphicFrameLocks noChangeAspect="1"/>
          </p:cNvGraphicFramePr>
          <p:nvPr/>
        </p:nvGraphicFramePr>
        <p:xfrm>
          <a:off x="3962400" y="3505200"/>
          <a:ext cx="7921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2" name="Equation" r:id="rId17" imgW="291973" imgH="203112" progId="Equation.DSMT4">
                  <p:embed/>
                </p:oleObj>
              </mc:Choice>
              <mc:Fallback>
                <p:oleObj name="Equation" r:id="rId17" imgW="29197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05200"/>
                        <a:ext cx="7921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60"/>
          <p:cNvGraphicFramePr>
            <a:graphicFrameLocks noChangeAspect="1"/>
          </p:cNvGraphicFramePr>
          <p:nvPr/>
        </p:nvGraphicFramePr>
        <p:xfrm>
          <a:off x="4724400" y="3505200"/>
          <a:ext cx="7588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3" name="Equation" r:id="rId18" imgW="279279" imgH="165028" progId="Equation.DSMT4">
                  <p:embed/>
                </p:oleObj>
              </mc:Choice>
              <mc:Fallback>
                <p:oleObj name="Equation" r:id="rId18" imgW="279279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505200"/>
                        <a:ext cx="7588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61"/>
          <p:cNvGraphicFramePr>
            <a:graphicFrameLocks noChangeAspect="1"/>
          </p:cNvGraphicFramePr>
          <p:nvPr/>
        </p:nvGraphicFramePr>
        <p:xfrm>
          <a:off x="3124200" y="4419600"/>
          <a:ext cx="31019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4" name="Equation" r:id="rId20" imgW="1143000" imgH="279400" progId="Equation.DSMT4">
                  <p:embed/>
                </p:oleObj>
              </mc:Choice>
              <mc:Fallback>
                <p:oleObj name="Equation" r:id="rId20" imgW="1143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19600"/>
                        <a:ext cx="310197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62"/>
          <p:cNvGraphicFramePr>
            <a:graphicFrameLocks noChangeAspect="1"/>
          </p:cNvGraphicFramePr>
          <p:nvPr/>
        </p:nvGraphicFramePr>
        <p:xfrm>
          <a:off x="1143000" y="5410200"/>
          <a:ext cx="5175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5" name="Equation" r:id="rId22" imgW="190500" imgH="228600" progId="Equation.DSMT4">
                  <p:embed/>
                </p:oleObj>
              </mc:Choice>
              <mc:Fallback>
                <p:oleObj name="Equation" r:id="rId22" imgW="1905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10200"/>
                        <a:ext cx="5175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63"/>
          <p:cNvGraphicFramePr>
            <a:graphicFrameLocks noChangeAspect="1"/>
          </p:cNvGraphicFramePr>
          <p:nvPr/>
        </p:nvGraphicFramePr>
        <p:xfrm>
          <a:off x="1600200" y="5410200"/>
          <a:ext cx="930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6" name="Equation" r:id="rId24" imgW="342751" imgH="228501" progId="Equation.DSMT4">
                  <p:embed/>
                </p:oleObj>
              </mc:Choice>
              <mc:Fallback>
                <p:oleObj name="Equation" r:id="rId24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410200"/>
                        <a:ext cx="930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64"/>
          <p:cNvGraphicFramePr>
            <a:graphicFrameLocks noChangeAspect="1"/>
          </p:cNvGraphicFramePr>
          <p:nvPr/>
        </p:nvGraphicFramePr>
        <p:xfrm>
          <a:off x="3352800" y="5486400"/>
          <a:ext cx="11033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" name="Equation" r:id="rId26" imgW="405872" imgH="177569" progId="Equation.DSMT4">
                  <p:embed/>
                </p:oleObj>
              </mc:Choice>
              <mc:Fallback>
                <p:oleObj name="Equation" r:id="rId26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486400"/>
                        <a:ext cx="11033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65"/>
          <p:cNvGraphicFramePr>
            <a:graphicFrameLocks noChangeAspect="1"/>
          </p:cNvGraphicFramePr>
          <p:nvPr/>
        </p:nvGraphicFramePr>
        <p:xfrm>
          <a:off x="2438400" y="5410200"/>
          <a:ext cx="930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8" name="Equation" r:id="rId28" imgW="342751" imgH="228501" progId="Equation.DSMT4">
                  <p:embed/>
                </p:oleObj>
              </mc:Choice>
              <mc:Fallback>
                <p:oleObj name="Equation" r:id="rId28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410200"/>
                        <a:ext cx="930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66"/>
          <p:cNvGraphicFramePr>
            <a:graphicFrameLocks noChangeAspect="1"/>
          </p:cNvGraphicFramePr>
          <p:nvPr/>
        </p:nvGraphicFramePr>
        <p:xfrm>
          <a:off x="4572000" y="5410200"/>
          <a:ext cx="5175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9" name="Equation" r:id="rId30" imgW="190500" imgH="228600" progId="Equation.DSMT4">
                  <p:embed/>
                </p:oleObj>
              </mc:Choice>
              <mc:Fallback>
                <p:oleObj name="Equation" r:id="rId30" imgW="1905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410200"/>
                        <a:ext cx="5175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67"/>
          <p:cNvGraphicFramePr>
            <a:graphicFrameLocks noChangeAspect="1"/>
          </p:cNvGraphicFramePr>
          <p:nvPr/>
        </p:nvGraphicFramePr>
        <p:xfrm>
          <a:off x="5029200" y="5410200"/>
          <a:ext cx="930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0" name="Equation" r:id="rId31" imgW="342751" imgH="228501" progId="Equation.DSMT4">
                  <p:embed/>
                </p:oleObj>
              </mc:Choice>
              <mc:Fallback>
                <p:oleObj name="Equation" r:id="rId31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410200"/>
                        <a:ext cx="930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68"/>
          <p:cNvGraphicFramePr>
            <a:graphicFrameLocks noChangeAspect="1"/>
          </p:cNvGraphicFramePr>
          <p:nvPr/>
        </p:nvGraphicFramePr>
        <p:xfrm>
          <a:off x="5943600" y="5486400"/>
          <a:ext cx="7588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1" name="Equation" r:id="rId33" imgW="279158" imgH="177646" progId="Equation.DSMT4">
                  <p:embed/>
                </p:oleObj>
              </mc:Choice>
              <mc:Fallback>
                <p:oleObj name="Equation" r:id="rId33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86400"/>
                        <a:ext cx="7588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Multiplying Polynomials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2667000" y="609600"/>
            <a:ext cx="3810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Special Products</a:t>
            </a:r>
          </a:p>
        </p:txBody>
      </p:sp>
    </p:spTree>
    <p:extLst>
      <p:ext uri="{BB962C8B-B14F-4D97-AF65-F5344CB8AC3E}">
        <p14:creationId xmlns:p14="http://schemas.microsoft.com/office/powerpoint/2010/main" val="372234662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00300" y="1295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Squaring Binomials</a:t>
            </a:r>
          </a:p>
        </p:txBody>
      </p:sp>
      <p:graphicFrame>
        <p:nvGraphicFramePr>
          <p:cNvPr id="142345" name="Object 1033"/>
          <p:cNvGraphicFramePr>
            <a:graphicFrameLocks noChangeAspect="1"/>
          </p:cNvGraphicFramePr>
          <p:nvPr/>
        </p:nvGraphicFramePr>
        <p:xfrm>
          <a:off x="1219200" y="3429000"/>
          <a:ext cx="19304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4" name="Equation" r:id="rId3" imgW="710891" imgH="279279" progId="Equation.DSMT4">
                  <p:embed/>
                </p:oleObj>
              </mc:Choice>
              <mc:Fallback>
                <p:oleObj name="Equation" r:id="rId3" imgW="710891" imgH="2792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19304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6" name="Object 1034"/>
          <p:cNvGraphicFramePr>
            <a:graphicFrameLocks noChangeAspect="1"/>
          </p:cNvGraphicFramePr>
          <p:nvPr/>
        </p:nvGraphicFramePr>
        <p:xfrm>
          <a:off x="3124200" y="3505200"/>
          <a:ext cx="8620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5" name="Equation" r:id="rId5" imgW="317225" imgH="203024" progId="Equation.DSMT4">
                  <p:embed/>
                </p:oleObj>
              </mc:Choice>
              <mc:Fallback>
                <p:oleObj name="Equation" r:id="rId5" imgW="317225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05200"/>
                        <a:ext cx="862013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7" name="Object 1035"/>
          <p:cNvGraphicFramePr>
            <a:graphicFrameLocks noChangeAspect="1"/>
          </p:cNvGraphicFramePr>
          <p:nvPr/>
        </p:nvGraphicFramePr>
        <p:xfrm>
          <a:off x="3505200" y="4191000"/>
          <a:ext cx="26558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6" name="Equation" r:id="rId7" imgW="977476" imgH="203112" progId="Equation.DSMT4">
                  <p:embed/>
                </p:oleObj>
              </mc:Choice>
              <mc:Fallback>
                <p:oleObj name="Equation" r:id="rId7" imgW="97747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191000"/>
                        <a:ext cx="265588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9" name="Object 1037"/>
          <p:cNvGraphicFramePr>
            <a:graphicFrameLocks noChangeAspect="1"/>
          </p:cNvGraphicFramePr>
          <p:nvPr/>
        </p:nvGraphicFramePr>
        <p:xfrm>
          <a:off x="2971800" y="1905000"/>
          <a:ext cx="3929063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7" name="Equation" r:id="rId9" imgW="1447800" imgH="558800" progId="Equation.DSMT4">
                  <p:embed/>
                </p:oleObj>
              </mc:Choice>
              <mc:Fallback>
                <p:oleObj name="Equation" r:id="rId9" imgW="1447800" imgH="558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05000"/>
                        <a:ext cx="3929063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50" name="Object 1038"/>
          <p:cNvGraphicFramePr>
            <a:graphicFrameLocks noChangeAspect="1"/>
          </p:cNvGraphicFramePr>
          <p:nvPr/>
        </p:nvGraphicFramePr>
        <p:xfrm>
          <a:off x="1219200" y="5029200"/>
          <a:ext cx="21367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8" name="Equation" r:id="rId11" imgW="787400" imgH="279400" progId="Equation.DSMT4">
                  <p:embed/>
                </p:oleObj>
              </mc:Choice>
              <mc:Fallback>
                <p:oleObj name="Equation" r:id="rId11" imgW="7874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29200"/>
                        <a:ext cx="213677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51" name="Object 1039"/>
          <p:cNvGraphicFramePr>
            <a:graphicFrameLocks noChangeAspect="1"/>
          </p:cNvGraphicFramePr>
          <p:nvPr/>
        </p:nvGraphicFramePr>
        <p:xfrm>
          <a:off x="3352800" y="5105400"/>
          <a:ext cx="69056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9" name="Equation" r:id="rId13" imgW="253780" imgH="203024" progId="Equation.DSMT4">
                  <p:embed/>
                </p:oleObj>
              </mc:Choice>
              <mc:Fallback>
                <p:oleObj name="Equation" r:id="rId13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105400"/>
                        <a:ext cx="690563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52" name="Object 1040"/>
          <p:cNvGraphicFramePr>
            <a:graphicFrameLocks noChangeAspect="1"/>
          </p:cNvGraphicFramePr>
          <p:nvPr/>
        </p:nvGraphicFramePr>
        <p:xfrm>
          <a:off x="3581400" y="5791200"/>
          <a:ext cx="24844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0" name="Equation" r:id="rId15" imgW="914400" imgH="203200" progId="Equation.DSMT4">
                  <p:embed/>
                </p:oleObj>
              </mc:Choice>
              <mc:Fallback>
                <p:oleObj name="Equation" r:id="rId15" imgW="9144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791200"/>
                        <a:ext cx="24844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44"/>
          <p:cNvGraphicFramePr>
            <a:graphicFrameLocks noChangeAspect="1"/>
          </p:cNvGraphicFramePr>
          <p:nvPr/>
        </p:nvGraphicFramePr>
        <p:xfrm>
          <a:off x="3962400" y="3505200"/>
          <a:ext cx="17938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1" name="Equation" r:id="rId17" imgW="660113" imgH="253890" progId="Equation.DSMT4">
                  <p:embed/>
                </p:oleObj>
              </mc:Choice>
              <mc:Fallback>
                <p:oleObj name="Equation" r:id="rId17" imgW="660113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05200"/>
                        <a:ext cx="179387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45"/>
          <p:cNvGraphicFramePr>
            <a:graphicFrameLocks noChangeAspect="1"/>
          </p:cNvGraphicFramePr>
          <p:nvPr/>
        </p:nvGraphicFramePr>
        <p:xfrm>
          <a:off x="5715000" y="3581400"/>
          <a:ext cx="106838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2" name="Equation" r:id="rId19" imgW="393359" imgH="177646" progId="Equation.DSMT4">
                  <p:embed/>
                </p:oleObj>
              </mc:Choice>
              <mc:Fallback>
                <p:oleObj name="Equation" r:id="rId19" imgW="393359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81400"/>
                        <a:ext cx="106838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46"/>
          <p:cNvGraphicFramePr>
            <a:graphicFrameLocks noChangeAspect="1"/>
          </p:cNvGraphicFramePr>
          <p:nvPr/>
        </p:nvGraphicFramePr>
        <p:xfrm>
          <a:off x="3962400" y="5105400"/>
          <a:ext cx="15192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3" name="Equation" r:id="rId21" imgW="558558" imgH="253890" progId="Equation.DSMT4">
                  <p:embed/>
                </p:oleObj>
              </mc:Choice>
              <mc:Fallback>
                <p:oleObj name="Equation" r:id="rId21" imgW="558558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105400"/>
                        <a:ext cx="15192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7"/>
          <p:cNvGraphicFramePr>
            <a:graphicFrameLocks noChangeAspect="1"/>
          </p:cNvGraphicFramePr>
          <p:nvPr/>
        </p:nvGraphicFramePr>
        <p:xfrm>
          <a:off x="5410200" y="5181600"/>
          <a:ext cx="11033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4" name="Equation" r:id="rId23" imgW="405872" imgH="177569" progId="Equation.DSMT4">
                  <p:embed/>
                </p:oleObj>
              </mc:Choice>
              <mc:Fallback>
                <p:oleObj name="Equation" r:id="rId23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181600"/>
                        <a:ext cx="11033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Multiplying Polynomials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2667000" y="609600"/>
            <a:ext cx="3810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Special Products</a:t>
            </a:r>
          </a:p>
        </p:txBody>
      </p:sp>
    </p:spTree>
    <p:extLst>
      <p:ext uri="{BB962C8B-B14F-4D97-AF65-F5344CB8AC3E}">
        <p14:creationId xmlns:p14="http://schemas.microsoft.com/office/powerpoint/2010/main" val="262884099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914400" y="1371600"/>
            <a:ext cx="822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/>
              <a:t>Multiplying the Sum and Difference of Two Binomials</a:t>
            </a:r>
          </a:p>
        </p:txBody>
      </p:sp>
      <p:graphicFrame>
        <p:nvGraphicFramePr>
          <p:cNvPr id="143365" name="Object 1029"/>
          <p:cNvGraphicFramePr>
            <a:graphicFrameLocks noChangeAspect="1"/>
          </p:cNvGraphicFramePr>
          <p:nvPr/>
        </p:nvGraphicFramePr>
        <p:xfrm>
          <a:off x="2971800" y="1981200"/>
          <a:ext cx="389413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3" name="Equation" r:id="rId3" imgW="1435100" imgH="254000" progId="Equation.DSMT4">
                  <p:embed/>
                </p:oleObj>
              </mc:Choice>
              <mc:Fallback>
                <p:oleObj name="Equation" r:id="rId3" imgW="14351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3894138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08702"/>
              </p:ext>
            </p:extLst>
          </p:nvPr>
        </p:nvGraphicFramePr>
        <p:xfrm>
          <a:off x="685800" y="2743200"/>
          <a:ext cx="268922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4" name="Equation" r:id="rId5" imgW="990170" imgH="253890" progId="Equation.DSMT4">
                  <p:embed/>
                </p:oleObj>
              </mc:Choice>
              <mc:Fallback>
                <p:oleObj name="Equation" r:id="rId5" imgW="99017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3200"/>
                        <a:ext cx="2689225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10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15870"/>
              </p:ext>
            </p:extLst>
          </p:nvPr>
        </p:nvGraphicFramePr>
        <p:xfrm>
          <a:off x="3352800" y="2743200"/>
          <a:ext cx="4810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5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43200"/>
                        <a:ext cx="481013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1" name="Object 10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711836"/>
              </p:ext>
            </p:extLst>
          </p:nvPr>
        </p:nvGraphicFramePr>
        <p:xfrm>
          <a:off x="6629400" y="2743200"/>
          <a:ext cx="12414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6" name="Equation" r:id="rId9" imgW="457002" imgH="203112" progId="Equation.DSMT4">
                  <p:embed/>
                </p:oleObj>
              </mc:Choice>
              <mc:Fallback>
                <p:oleObj name="Equation" r:id="rId9" imgW="457002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743200"/>
                        <a:ext cx="124142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3" name="Object 10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310032"/>
              </p:ext>
            </p:extLst>
          </p:nvPr>
        </p:nvGraphicFramePr>
        <p:xfrm>
          <a:off x="685800" y="3581400"/>
          <a:ext cx="30337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7" name="Equation" r:id="rId11" imgW="1117115" imgH="253890" progId="Equation.DSMT4">
                  <p:embed/>
                </p:oleObj>
              </mc:Choice>
              <mc:Fallback>
                <p:oleObj name="Equation" r:id="rId11" imgW="1117115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303371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4" name="Object 10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547193"/>
              </p:ext>
            </p:extLst>
          </p:nvPr>
        </p:nvGraphicFramePr>
        <p:xfrm>
          <a:off x="3733800" y="3581400"/>
          <a:ext cx="6889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8" name="Equation" r:id="rId13" imgW="253780" imgH="203024" progId="Equation.DSMT4">
                  <p:embed/>
                </p:oleObj>
              </mc:Choice>
              <mc:Fallback>
                <p:oleObj name="Equation" r:id="rId13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581400"/>
                        <a:ext cx="68897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5" name="Object 10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987563"/>
              </p:ext>
            </p:extLst>
          </p:nvPr>
        </p:nvGraphicFramePr>
        <p:xfrm>
          <a:off x="7280275" y="3581400"/>
          <a:ext cx="14827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9" name="Equation" r:id="rId15" imgW="545626" imgH="203024" progId="Equation.DSMT4">
                  <p:embed/>
                </p:oleObj>
              </mc:Choice>
              <mc:Fallback>
                <p:oleObj name="Equation" r:id="rId15" imgW="54562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3581400"/>
                        <a:ext cx="148272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59695"/>
              </p:ext>
            </p:extLst>
          </p:nvPr>
        </p:nvGraphicFramePr>
        <p:xfrm>
          <a:off x="3810000" y="2819400"/>
          <a:ext cx="7937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0" name="Equation" r:id="rId17" imgW="291847" imgH="177646" progId="Equation.DSMT4">
                  <p:embed/>
                </p:oleObj>
              </mc:Choice>
              <mc:Fallback>
                <p:oleObj name="Equation" r:id="rId17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819400"/>
                        <a:ext cx="7937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413384"/>
              </p:ext>
            </p:extLst>
          </p:nvPr>
        </p:nvGraphicFramePr>
        <p:xfrm>
          <a:off x="4572000" y="2819400"/>
          <a:ext cx="7921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1" name="Equation" r:id="rId19" imgW="291847" imgH="177646" progId="Equation.DSMT4">
                  <p:embed/>
                </p:oleObj>
              </mc:Choice>
              <mc:Fallback>
                <p:oleObj name="Equation" r:id="rId19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19400"/>
                        <a:ext cx="79216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771225"/>
              </p:ext>
            </p:extLst>
          </p:nvPr>
        </p:nvGraphicFramePr>
        <p:xfrm>
          <a:off x="5334000" y="2819400"/>
          <a:ext cx="1066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2" name="Equation" r:id="rId21" imgW="393359" imgH="177646" progId="Equation.DSMT4">
                  <p:embed/>
                </p:oleObj>
              </mc:Choice>
              <mc:Fallback>
                <p:oleObj name="Equation" r:id="rId21" imgW="393359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819400"/>
                        <a:ext cx="1066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573545"/>
              </p:ext>
            </p:extLst>
          </p:nvPr>
        </p:nvGraphicFramePr>
        <p:xfrm>
          <a:off x="4343400" y="3657600"/>
          <a:ext cx="965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3" name="Equation" r:id="rId23" imgW="355138" imgH="177569" progId="Equation.DSMT4">
                  <p:embed/>
                </p:oleObj>
              </mc:Choice>
              <mc:Fallback>
                <p:oleObj name="Equation" r:id="rId23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657600"/>
                        <a:ext cx="9652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047487"/>
              </p:ext>
            </p:extLst>
          </p:nvPr>
        </p:nvGraphicFramePr>
        <p:xfrm>
          <a:off x="5334000" y="3657600"/>
          <a:ext cx="965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" name="Equation" r:id="rId25" imgW="355138" imgH="177569" progId="Equation.DSMT4">
                  <p:embed/>
                </p:oleObj>
              </mc:Choice>
              <mc:Fallback>
                <p:oleObj name="Equation" r:id="rId25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57600"/>
                        <a:ext cx="9652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71774"/>
              </p:ext>
            </p:extLst>
          </p:nvPr>
        </p:nvGraphicFramePr>
        <p:xfrm>
          <a:off x="6248400" y="3657600"/>
          <a:ext cx="106838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5" name="Equation" r:id="rId27" imgW="393359" imgH="177646" progId="Equation.DSMT4">
                  <p:embed/>
                </p:oleObj>
              </mc:Choice>
              <mc:Fallback>
                <p:oleObj name="Equation" r:id="rId27" imgW="393359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57600"/>
                        <a:ext cx="106838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Multiplying Polynomials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2667000" y="609600"/>
            <a:ext cx="3810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Special Products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14133"/>
              </p:ext>
            </p:extLst>
          </p:nvPr>
        </p:nvGraphicFramePr>
        <p:xfrm>
          <a:off x="685800" y="4495800"/>
          <a:ext cx="25447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6" name="Equation" r:id="rId29" imgW="901440" imgH="215640" progId="Equation.3">
                  <p:embed/>
                </p:oleObj>
              </mc:Choice>
              <mc:Fallback>
                <p:oleObj name="Equation" r:id="rId29" imgW="90144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85800" y="4495800"/>
                        <a:ext cx="2544762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67171"/>
              </p:ext>
            </p:extLst>
          </p:nvPr>
        </p:nvGraphicFramePr>
        <p:xfrm>
          <a:off x="3505200" y="4419600"/>
          <a:ext cx="13620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7" name="Equation" r:id="rId31" imgW="482400" imgH="203040" progId="Equation.3">
                  <p:embed/>
                </p:oleObj>
              </mc:Choice>
              <mc:Fallback>
                <p:oleObj name="Equation" r:id="rId31" imgW="48240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19600"/>
                        <a:ext cx="13620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192195"/>
              </p:ext>
            </p:extLst>
          </p:nvPr>
        </p:nvGraphicFramePr>
        <p:xfrm>
          <a:off x="685800" y="5334000"/>
          <a:ext cx="3333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8" name="Equation" r:id="rId33" imgW="1180800" imgH="215640" progId="Equation.3">
                  <p:embed/>
                </p:oleObj>
              </mc:Choice>
              <mc:Fallback>
                <p:oleObj name="Equation" r:id="rId33" imgW="118080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334000"/>
                        <a:ext cx="33337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551469"/>
              </p:ext>
            </p:extLst>
          </p:nvPr>
        </p:nvGraphicFramePr>
        <p:xfrm>
          <a:off x="4060825" y="5257800"/>
          <a:ext cx="19367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9" name="Equation" r:id="rId35" imgW="685800" imgH="203040" progId="Equation.3">
                  <p:embed/>
                </p:oleObj>
              </mc:Choice>
              <mc:Fallback>
                <p:oleObj name="Equation" r:id="rId35" imgW="685800" imgH="203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825" y="5257800"/>
                        <a:ext cx="19367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874058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2400300" y="1295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Dividing by a Monomial</a:t>
            </a:r>
          </a:p>
        </p:txBody>
      </p:sp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2609850" y="1790700"/>
          <a:ext cx="4618038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6" name="Equation" r:id="rId3" imgW="1701800" imgH="393700" progId="Equation.DSMT4">
                  <p:embed/>
                </p:oleObj>
              </mc:Choice>
              <mc:Fallback>
                <p:oleObj name="Equation" r:id="rId3" imgW="1701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1790700"/>
                        <a:ext cx="4618038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03" name="Object 19"/>
          <p:cNvGraphicFramePr>
            <a:graphicFrameLocks noChangeAspect="1"/>
          </p:cNvGraphicFramePr>
          <p:nvPr/>
        </p:nvGraphicFramePr>
        <p:xfrm>
          <a:off x="2895600" y="2971800"/>
          <a:ext cx="3341688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7" name="Equation" r:id="rId5" imgW="1231366" imgH="418918" progId="Equation.DSMT4">
                  <p:embed/>
                </p:oleObj>
              </mc:Choice>
              <mc:Fallback>
                <p:oleObj name="Equation" r:id="rId5" imgW="1231366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71800"/>
                        <a:ext cx="3341688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04" name="Object 20"/>
          <p:cNvGraphicFramePr>
            <a:graphicFrameLocks noChangeAspect="1"/>
          </p:cNvGraphicFramePr>
          <p:nvPr/>
        </p:nvGraphicFramePr>
        <p:xfrm>
          <a:off x="2590800" y="4419600"/>
          <a:ext cx="9636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8" name="Equation" r:id="rId7" imgW="355446" imgH="418918" progId="Equation.DSMT4">
                  <p:embed/>
                </p:oleObj>
              </mc:Choice>
              <mc:Fallback>
                <p:oleObj name="Equation" r:id="rId7" imgW="355446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19600"/>
                        <a:ext cx="963613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05" name="Object 21"/>
          <p:cNvGraphicFramePr>
            <a:graphicFrameLocks noChangeAspect="1"/>
          </p:cNvGraphicFramePr>
          <p:nvPr/>
        </p:nvGraphicFramePr>
        <p:xfrm>
          <a:off x="3200400" y="5867400"/>
          <a:ext cx="6889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9" name="Equation" r:id="rId9" imgW="253780" imgH="203024" progId="Equation.DSMT4">
                  <p:embed/>
                </p:oleObj>
              </mc:Choice>
              <mc:Fallback>
                <p:oleObj name="Equation" r:id="rId9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867400"/>
                        <a:ext cx="68897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7"/>
          <p:cNvGraphicFramePr>
            <a:graphicFrameLocks noChangeAspect="1"/>
          </p:cNvGraphicFramePr>
          <p:nvPr/>
        </p:nvGraphicFramePr>
        <p:xfrm>
          <a:off x="3657600" y="4419600"/>
          <a:ext cx="1068388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0" name="Equation" r:id="rId11" imgW="393529" imgH="418918" progId="Equation.DSMT4">
                  <p:embed/>
                </p:oleObj>
              </mc:Choice>
              <mc:Fallback>
                <p:oleObj name="Equation" r:id="rId11" imgW="393529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19600"/>
                        <a:ext cx="1068388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8"/>
          <p:cNvGraphicFramePr>
            <a:graphicFrameLocks noChangeAspect="1"/>
          </p:cNvGraphicFramePr>
          <p:nvPr/>
        </p:nvGraphicFramePr>
        <p:xfrm>
          <a:off x="4800600" y="4419600"/>
          <a:ext cx="15494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1" name="Equation" r:id="rId13" imgW="571252" imgH="418918" progId="Equation.DSMT4">
                  <p:embed/>
                </p:oleObj>
              </mc:Choice>
              <mc:Fallback>
                <p:oleObj name="Equation" r:id="rId13" imgW="571252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19600"/>
                        <a:ext cx="1549400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9"/>
          <p:cNvGraphicFramePr>
            <a:graphicFrameLocks noChangeAspect="1"/>
          </p:cNvGraphicFramePr>
          <p:nvPr/>
        </p:nvGraphicFramePr>
        <p:xfrm>
          <a:off x="3886200" y="5867400"/>
          <a:ext cx="8969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2" name="Equation" r:id="rId15" imgW="330057" imgH="203112" progId="Equation.DSMT4">
                  <p:embed/>
                </p:oleObj>
              </mc:Choice>
              <mc:Fallback>
                <p:oleObj name="Equation" r:id="rId15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867400"/>
                        <a:ext cx="8969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0"/>
          <p:cNvGraphicFramePr>
            <a:graphicFrameLocks noChangeAspect="1"/>
          </p:cNvGraphicFramePr>
          <p:nvPr/>
        </p:nvGraphicFramePr>
        <p:xfrm>
          <a:off x="4724400" y="5943600"/>
          <a:ext cx="7921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3" name="Equation" r:id="rId17" imgW="291847" imgH="177646" progId="Equation.DSMT4">
                  <p:embed/>
                </p:oleObj>
              </mc:Choice>
              <mc:Fallback>
                <p:oleObj name="Equation" r:id="rId17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943600"/>
                        <a:ext cx="79216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Multiplying Polynomials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667000" y="609600"/>
            <a:ext cx="3810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Special Products</a:t>
            </a:r>
          </a:p>
        </p:txBody>
      </p:sp>
    </p:spTree>
    <p:extLst>
      <p:ext uri="{BB962C8B-B14F-4D97-AF65-F5344CB8AC3E}">
        <p14:creationId xmlns:p14="http://schemas.microsoft.com/office/powerpoint/2010/main" val="137235131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600200"/>
            <a:ext cx="5943600" cy="212365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Arial" pitchFamily="34" charset="0"/>
                <a:cs typeface="Arial" pitchFamily="34" charset="0"/>
              </a:rPr>
              <a:t>Extra Problems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476500" y="1295400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Two Polynomials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3848100" y="1814513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122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421899"/>
              </p:ext>
            </p:extLst>
          </p:nvPr>
        </p:nvGraphicFramePr>
        <p:xfrm>
          <a:off x="1371600" y="2590800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8" name="Equation" r:id="rId3" imgW="863225" imgH="215806" progId="Equation.3">
                  <p:embed/>
                </p:oleObj>
              </mc:Choice>
              <mc:Fallback>
                <p:oleObj name="Equation" r:id="rId3" imgW="86322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90800"/>
                        <a:ext cx="213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898000"/>
              </p:ext>
            </p:extLst>
          </p:nvPr>
        </p:nvGraphicFramePr>
        <p:xfrm>
          <a:off x="3581400" y="2667000"/>
          <a:ext cx="3143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9" name="Equation" r:id="rId5" imgW="126780" imgH="101424" progId="Equation.3">
                  <p:embed/>
                </p:oleObj>
              </mc:Choice>
              <mc:Fallback>
                <p:oleObj name="Equation" r:id="rId5" imgW="126780" imgH="1014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3143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33961"/>
              </p:ext>
            </p:extLst>
          </p:nvPr>
        </p:nvGraphicFramePr>
        <p:xfrm>
          <a:off x="3962400" y="2514600"/>
          <a:ext cx="4381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0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514600"/>
                        <a:ext cx="4381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14042"/>
              </p:ext>
            </p:extLst>
          </p:nvPr>
        </p:nvGraphicFramePr>
        <p:xfrm>
          <a:off x="4419600" y="2590800"/>
          <a:ext cx="9413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1" name="Equation" r:id="rId9" imgW="380670" imgH="177646" progId="Equation.3">
                  <p:embed/>
                </p:oleObj>
              </mc:Choice>
              <mc:Fallback>
                <p:oleObj name="Equation" r:id="rId9" imgW="380670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800"/>
                        <a:ext cx="9413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85502"/>
              </p:ext>
            </p:extLst>
          </p:nvPr>
        </p:nvGraphicFramePr>
        <p:xfrm>
          <a:off x="5334000" y="2590800"/>
          <a:ext cx="7524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2" name="Equation" r:id="rId11" imgW="304404" imgH="177569" progId="Equation.3">
                  <p:embed/>
                </p:oleObj>
              </mc:Choice>
              <mc:Fallback>
                <p:oleObj name="Equation" r:id="rId11" imgW="304404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590800"/>
                        <a:ext cx="7524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896231"/>
              </p:ext>
            </p:extLst>
          </p:nvPr>
        </p:nvGraphicFramePr>
        <p:xfrm>
          <a:off x="6107113" y="2590800"/>
          <a:ext cx="7540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3" name="Equation" r:id="rId13" imgW="304404" imgH="177569" progId="Equation.3">
                  <p:embed/>
                </p:oleObj>
              </mc:Choice>
              <mc:Fallback>
                <p:oleObj name="Equation" r:id="rId13" imgW="304404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13" y="2590800"/>
                        <a:ext cx="7540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952270"/>
              </p:ext>
            </p:extLst>
          </p:nvPr>
        </p:nvGraphicFramePr>
        <p:xfrm>
          <a:off x="6934200" y="2667000"/>
          <a:ext cx="3143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4" name="Equation" r:id="rId15" imgW="126780" imgH="101424" progId="Equation.3">
                  <p:embed/>
                </p:oleObj>
              </mc:Choice>
              <mc:Fallback>
                <p:oleObj name="Equation" r:id="rId15" imgW="126780" imgH="1014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667000"/>
                        <a:ext cx="3143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446991"/>
              </p:ext>
            </p:extLst>
          </p:nvPr>
        </p:nvGraphicFramePr>
        <p:xfrm>
          <a:off x="3182938" y="3276600"/>
          <a:ext cx="4381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5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3276600"/>
                        <a:ext cx="4381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158622"/>
              </p:ext>
            </p:extLst>
          </p:nvPr>
        </p:nvGraphicFramePr>
        <p:xfrm>
          <a:off x="3597275" y="3352800"/>
          <a:ext cx="9096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6" name="Equation" r:id="rId18" imgW="368140" imgH="177723" progId="Equation.3">
                  <p:embed/>
                </p:oleObj>
              </mc:Choice>
              <mc:Fallback>
                <p:oleObj name="Equation" r:id="rId18" imgW="368140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3352800"/>
                        <a:ext cx="9096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351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0974"/>
              </p:ext>
            </p:extLst>
          </p:nvPr>
        </p:nvGraphicFramePr>
        <p:xfrm>
          <a:off x="4495800" y="3352800"/>
          <a:ext cx="7540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7" name="Equation" r:id="rId20" imgW="304404" imgH="177569" progId="Equation.3">
                  <p:embed/>
                </p:oleObj>
              </mc:Choice>
              <mc:Fallback>
                <p:oleObj name="Equation" r:id="rId20" imgW="304404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352800"/>
                        <a:ext cx="7540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35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243301"/>
              </p:ext>
            </p:extLst>
          </p:nvPr>
        </p:nvGraphicFramePr>
        <p:xfrm>
          <a:off x="1322388" y="4495800"/>
          <a:ext cx="2352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8" name="Equation" r:id="rId22" imgW="952087" imgH="215806" progId="Equation.3">
                  <p:embed/>
                </p:oleObj>
              </mc:Choice>
              <mc:Fallback>
                <p:oleObj name="Equation" r:id="rId22" imgW="952087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4495800"/>
                        <a:ext cx="23526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351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667896"/>
              </p:ext>
            </p:extLst>
          </p:nvPr>
        </p:nvGraphicFramePr>
        <p:xfrm>
          <a:off x="3684588" y="4648200"/>
          <a:ext cx="3143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" name="Equation" r:id="rId24" imgW="126780" imgH="101424" progId="Equation.3">
                  <p:embed/>
                </p:oleObj>
              </mc:Choice>
              <mc:Fallback>
                <p:oleObj name="Equation" r:id="rId24" imgW="126780" imgH="1014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4648200"/>
                        <a:ext cx="3143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351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176452"/>
              </p:ext>
            </p:extLst>
          </p:nvPr>
        </p:nvGraphicFramePr>
        <p:xfrm>
          <a:off x="4038600" y="4419600"/>
          <a:ext cx="7826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0" name="Equation" r:id="rId25" imgW="317225" imgH="203024" progId="Equation.3">
                  <p:embed/>
                </p:oleObj>
              </mc:Choice>
              <mc:Fallback>
                <p:oleObj name="Equation" r:id="rId25" imgW="317225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19600"/>
                        <a:ext cx="7826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351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578866"/>
              </p:ext>
            </p:extLst>
          </p:nvPr>
        </p:nvGraphicFramePr>
        <p:xfrm>
          <a:off x="4648200" y="4495800"/>
          <a:ext cx="9096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1" name="Equation" r:id="rId27" imgW="368140" imgH="177723" progId="Equation.3">
                  <p:embed/>
                </p:oleObj>
              </mc:Choice>
              <mc:Fallback>
                <p:oleObj name="Equation" r:id="rId27" imgW="368140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95800"/>
                        <a:ext cx="9096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1351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752441"/>
              </p:ext>
            </p:extLst>
          </p:nvPr>
        </p:nvGraphicFramePr>
        <p:xfrm>
          <a:off x="5486400" y="4495800"/>
          <a:ext cx="9096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2" name="Equation" r:id="rId29" imgW="368140" imgH="177723" progId="Equation.3">
                  <p:embed/>
                </p:oleObj>
              </mc:Choice>
              <mc:Fallback>
                <p:oleObj name="Equation" r:id="rId29" imgW="368140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95800"/>
                        <a:ext cx="90963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1351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83832"/>
              </p:ext>
            </p:extLst>
          </p:nvPr>
        </p:nvGraphicFramePr>
        <p:xfrm>
          <a:off x="6324600" y="4495800"/>
          <a:ext cx="7540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3" name="Equation" r:id="rId31" imgW="304404" imgH="177569" progId="Equation.3">
                  <p:embed/>
                </p:oleObj>
              </mc:Choice>
              <mc:Fallback>
                <p:oleObj name="Equation" r:id="rId31" imgW="304404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95800"/>
                        <a:ext cx="7540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1351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717790"/>
              </p:ext>
            </p:extLst>
          </p:nvPr>
        </p:nvGraphicFramePr>
        <p:xfrm>
          <a:off x="7162800" y="4572000"/>
          <a:ext cx="3143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4" name="Equation" r:id="rId33" imgW="126780" imgH="101424" progId="Equation.3">
                  <p:embed/>
                </p:oleObj>
              </mc:Choice>
              <mc:Fallback>
                <p:oleObj name="Equation" r:id="rId33" imgW="126780" imgH="1014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572000"/>
                        <a:ext cx="3143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1" name="Object 135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143347"/>
              </p:ext>
            </p:extLst>
          </p:nvPr>
        </p:nvGraphicFramePr>
        <p:xfrm>
          <a:off x="3071813" y="5181600"/>
          <a:ext cx="7826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5" name="Equation" r:id="rId34" imgW="317225" imgH="203024" progId="Equation.3">
                  <p:embed/>
                </p:oleObj>
              </mc:Choice>
              <mc:Fallback>
                <p:oleObj name="Equation" r:id="rId34" imgW="317225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5181600"/>
                        <a:ext cx="78263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1351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158930"/>
              </p:ext>
            </p:extLst>
          </p:nvPr>
        </p:nvGraphicFramePr>
        <p:xfrm>
          <a:off x="3810000" y="5334000"/>
          <a:ext cx="5953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6" name="Equation" r:id="rId36" imgW="241195" imgH="139639" progId="Equation.3">
                  <p:embed/>
                </p:oleObj>
              </mc:Choice>
              <mc:Fallback>
                <p:oleObj name="Equation" r:id="rId36" imgW="241195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334000"/>
                        <a:ext cx="5953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3" name="Object 135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670918"/>
              </p:ext>
            </p:extLst>
          </p:nvPr>
        </p:nvGraphicFramePr>
        <p:xfrm>
          <a:off x="4419600" y="5257800"/>
          <a:ext cx="7540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7" name="Equation" r:id="rId38" imgW="304404" imgH="177569" progId="Equation.3">
                  <p:embed/>
                </p:oleObj>
              </mc:Choice>
              <mc:Fallback>
                <p:oleObj name="Equation" r:id="rId38" imgW="304404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257800"/>
                        <a:ext cx="7540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Polynomials and Polynomial Functions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</p:spTree>
    <p:extLst>
      <p:ext uri="{BB962C8B-B14F-4D97-AF65-F5344CB8AC3E}">
        <p14:creationId xmlns:p14="http://schemas.microsoft.com/office/powerpoint/2010/main" val="276322320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utoUpdateAnimBg="0"/>
      <p:bldP spid="13517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400300" y="1295399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Two Polynomials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771900" y="1761858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136200" name="Object 1032"/>
          <p:cNvGraphicFramePr>
            <a:graphicFrameLocks noChangeAspect="1"/>
          </p:cNvGraphicFramePr>
          <p:nvPr/>
        </p:nvGraphicFramePr>
        <p:xfrm>
          <a:off x="1143000" y="2438400"/>
          <a:ext cx="3859213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9" name="Equation" r:id="rId3" imgW="1422400" imgH="279400" progId="Equation.DSMT4">
                  <p:embed/>
                </p:oleObj>
              </mc:Choice>
              <mc:Fallback>
                <p:oleObj name="Equation" r:id="rId3" imgW="14224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38400"/>
                        <a:ext cx="3859213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37"/>
          <p:cNvGraphicFramePr>
            <a:graphicFrameLocks noChangeAspect="1"/>
          </p:cNvGraphicFramePr>
          <p:nvPr/>
        </p:nvGraphicFramePr>
        <p:xfrm>
          <a:off x="1219200" y="3276600"/>
          <a:ext cx="6889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0" name="Equation" r:id="rId5" imgW="253780" imgH="203024" progId="Equation.DSMT4">
                  <p:embed/>
                </p:oleObj>
              </mc:Choice>
              <mc:Fallback>
                <p:oleObj name="Equation" r:id="rId5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6889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38"/>
          <p:cNvGraphicFramePr>
            <a:graphicFrameLocks noChangeAspect="1"/>
          </p:cNvGraphicFramePr>
          <p:nvPr/>
        </p:nvGraphicFramePr>
        <p:xfrm>
          <a:off x="1828800" y="3276600"/>
          <a:ext cx="8969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1" name="Equation" r:id="rId7" imgW="330057" imgH="203112" progId="Equation.DSMT4">
                  <p:embed/>
                </p:oleObj>
              </mc:Choice>
              <mc:Fallback>
                <p:oleObj name="Equation" r:id="rId7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8969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39"/>
          <p:cNvGraphicFramePr>
            <a:graphicFrameLocks noChangeAspect="1"/>
          </p:cNvGraphicFramePr>
          <p:nvPr/>
        </p:nvGraphicFramePr>
        <p:xfrm>
          <a:off x="2667000" y="3352800"/>
          <a:ext cx="792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2" name="Equation" r:id="rId9" imgW="291847" imgH="177646" progId="Equation.DSMT4">
                  <p:embed/>
                </p:oleObj>
              </mc:Choice>
              <mc:Fallback>
                <p:oleObj name="Equation" r:id="rId9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7921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0"/>
          <p:cNvGraphicFramePr>
            <a:graphicFrameLocks noChangeAspect="1"/>
          </p:cNvGraphicFramePr>
          <p:nvPr/>
        </p:nvGraphicFramePr>
        <p:xfrm>
          <a:off x="3352800" y="3276600"/>
          <a:ext cx="9302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3" name="Equation" r:id="rId11" imgW="342751" imgH="203112" progId="Equation.DSMT4">
                  <p:embed/>
                </p:oleObj>
              </mc:Choice>
              <mc:Fallback>
                <p:oleObj name="Equation" r:id="rId11" imgW="342751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76600"/>
                        <a:ext cx="9302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41"/>
          <p:cNvGraphicFramePr>
            <a:graphicFrameLocks noChangeAspect="1"/>
          </p:cNvGraphicFramePr>
          <p:nvPr/>
        </p:nvGraphicFramePr>
        <p:xfrm>
          <a:off x="4191000" y="3352800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4" name="Equation" r:id="rId13" imgW="355138" imgH="177569" progId="Equation.DSMT4">
                  <p:embed/>
                </p:oleObj>
              </mc:Choice>
              <mc:Fallback>
                <p:oleObj name="Equation" r:id="rId13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352800"/>
                        <a:ext cx="96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42"/>
          <p:cNvGraphicFramePr>
            <a:graphicFrameLocks noChangeAspect="1"/>
          </p:cNvGraphicFramePr>
          <p:nvPr/>
        </p:nvGraphicFramePr>
        <p:xfrm>
          <a:off x="5181600" y="3352800"/>
          <a:ext cx="11017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5" name="Equation" r:id="rId15" imgW="406048" imgH="164957" progId="Equation.DSMT4">
                  <p:embed/>
                </p:oleObj>
              </mc:Choice>
              <mc:Fallback>
                <p:oleObj name="Equation" r:id="rId15" imgW="406048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352800"/>
                        <a:ext cx="11017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43"/>
          <p:cNvGraphicFramePr>
            <a:graphicFrameLocks noChangeAspect="1"/>
          </p:cNvGraphicFramePr>
          <p:nvPr/>
        </p:nvGraphicFramePr>
        <p:xfrm>
          <a:off x="1219200" y="4114800"/>
          <a:ext cx="6889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6" name="Equation" r:id="rId17" imgW="253780" imgH="203024" progId="Equation.DSMT4">
                  <p:embed/>
                </p:oleObj>
              </mc:Choice>
              <mc:Fallback>
                <p:oleObj name="Equation" r:id="rId17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14800"/>
                        <a:ext cx="6889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44"/>
          <p:cNvGraphicFramePr>
            <a:graphicFrameLocks noChangeAspect="1"/>
          </p:cNvGraphicFramePr>
          <p:nvPr/>
        </p:nvGraphicFramePr>
        <p:xfrm>
          <a:off x="1828800" y="4114800"/>
          <a:ext cx="7239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7" name="Equation" r:id="rId18" imgW="266469" imgH="203024" progId="Equation.DSMT4">
                  <p:embed/>
                </p:oleObj>
              </mc:Choice>
              <mc:Fallback>
                <p:oleObj name="Equation" r:id="rId18" imgW="266469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7239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45"/>
          <p:cNvGraphicFramePr>
            <a:graphicFrameLocks noChangeAspect="1"/>
          </p:cNvGraphicFramePr>
          <p:nvPr/>
        </p:nvGraphicFramePr>
        <p:xfrm>
          <a:off x="2514600" y="4191000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8" name="Equation" r:id="rId20" imgW="355138" imgH="177569" progId="Equation.DSMT4">
                  <p:embed/>
                </p:oleObj>
              </mc:Choice>
              <mc:Fallback>
                <p:oleObj name="Equation" r:id="rId20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91000"/>
                        <a:ext cx="96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46"/>
          <p:cNvGraphicFramePr>
            <a:graphicFrameLocks noChangeAspect="1"/>
          </p:cNvGraphicFramePr>
          <p:nvPr/>
        </p:nvGraphicFramePr>
        <p:xfrm>
          <a:off x="3505200" y="4191000"/>
          <a:ext cx="7572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9" name="Equation" r:id="rId22" imgW="279279" imgH="165028" progId="Equation.DSMT4">
                  <p:embed/>
                </p:oleObj>
              </mc:Choice>
              <mc:Fallback>
                <p:oleObj name="Equation" r:id="rId22" imgW="279279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191000"/>
                        <a:ext cx="7572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Polynomials and Polynomial Functions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</p:spTree>
    <p:extLst>
      <p:ext uri="{BB962C8B-B14F-4D97-AF65-F5344CB8AC3E}">
        <p14:creationId xmlns:p14="http://schemas.microsoft.com/office/powerpoint/2010/main" val="262676787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438400" y="1308931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Two Polynomials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581400" y="1752599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1143000" y="2362200"/>
          <a:ext cx="251618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1" name="Equation" r:id="rId3" imgW="927100" imgH="279400" progId="Equation.DSMT4">
                  <p:embed/>
                </p:oleObj>
              </mc:Choice>
              <mc:Fallback>
                <p:oleObj name="Equation" r:id="rId3" imgW="927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251618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143000" y="3276600"/>
          <a:ext cx="42735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2" name="Equation" r:id="rId5" imgW="1574800" imgH="254000" progId="Equation.DSMT4">
                  <p:embed/>
                </p:oleObj>
              </mc:Choice>
              <mc:Fallback>
                <p:oleObj name="Equation" r:id="rId5" imgW="15748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427355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143000" y="4038600"/>
          <a:ext cx="4826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3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4826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524000" y="4114800"/>
          <a:ext cx="9652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4" name="Equation" r:id="rId9" imgW="355292" imgH="203024" progId="Equation.DSMT4">
                  <p:embed/>
                </p:oleObj>
              </mc:Choice>
              <mc:Fallback>
                <p:oleObj name="Equation" r:id="rId9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14800"/>
                        <a:ext cx="9652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/>
          <p:cNvGraphicFramePr>
            <a:graphicFrameLocks noChangeAspect="1"/>
          </p:cNvGraphicFramePr>
          <p:nvPr/>
        </p:nvGraphicFramePr>
        <p:xfrm>
          <a:off x="2438400" y="4114800"/>
          <a:ext cx="792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5" name="Equation" r:id="rId11" imgW="291847" imgH="177646" progId="Equation.DSMT4">
                  <p:embed/>
                </p:oleObj>
              </mc:Choice>
              <mc:Fallback>
                <p:oleObj name="Equation" r:id="rId11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14800"/>
                        <a:ext cx="7921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3200400" y="4114800"/>
          <a:ext cx="9636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6" name="Equation" r:id="rId13" imgW="355292" imgH="203024" progId="Equation.DSMT4">
                  <p:embed/>
                </p:oleObj>
              </mc:Choice>
              <mc:Fallback>
                <p:oleObj name="Equation" r:id="rId13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14800"/>
                        <a:ext cx="96361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/>
          <p:cNvGraphicFramePr>
            <a:graphicFrameLocks noChangeAspect="1"/>
          </p:cNvGraphicFramePr>
          <p:nvPr/>
        </p:nvGraphicFramePr>
        <p:xfrm>
          <a:off x="5029200" y="4114800"/>
          <a:ext cx="7921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7" name="Equation" r:id="rId15" imgW="291973" imgH="203112" progId="Equation.DSMT4">
                  <p:embed/>
                </p:oleObj>
              </mc:Choice>
              <mc:Fallback>
                <p:oleObj name="Equation" r:id="rId15" imgW="29197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114800"/>
                        <a:ext cx="7921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4114800" y="4038600"/>
          <a:ext cx="9302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8" name="Equation" r:id="rId17" imgW="342751" imgH="228501" progId="Equation.DSMT4">
                  <p:embed/>
                </p:oleObj>
              </mc:Choice>
              <mc:Fallback>
                <p:oleObj name="Equation" r:id="rId17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38600"/>
                        <a:ext cx="93027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/>
          <p:cNvGraphicFramePr>
            <a:graphicFrameLocks noChangeAspect="1"/>
          </p:cNvGraphicFramePr>
          <p:nvPr/>
        </p:nvGraphicFramePr>
        <p:xfrm>
          <a:off x="5791200" y="4114800"/>
          <a:ext cx="793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9" name="Equation" r:id="rId19" imgW="291847" imgH="177646" progId="Equation.DSMT4">
                  <p:embed/>
                </p:oleObj>
              </mc:Choice>
              <mc:Fallback>
                <p:oleObj name="Equation" r:id="rId19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14800"/>
                        <a:ext cx="793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/>
          <p:cNvGraphicFramePr>
            <a:graphicFrameLocks noChangeAspect="1"/>
          </p:cNvGraphicFramePr>
          <p:nvPr/>
        </p:nvGraphicFramePr>
        <p:xfrm>
          <a:off x="6553200" y="4114800"/>
          <a:ext cx="7921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0" name="Equation" r:id="rId21" imgW="291973" imgH="203112" progId="Equation.DSMT4">
                  <p:embed/>
                </p:oleObj>
              </mc:Choice>
              <mc:Fallback>
                <p:oleObj name="Equation" r:id="rId21" imgW="29197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114800"/>
                        <a:ext cx="7921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7"/>
          <p:cNvGraphicFramePr>
            <a:graphicFrameLocks noChangeAspect="1"/>
          </p:cNvGraphicFramePr>
          <p:nvPr/>
        </p:nvGraphicFramePr>
        <p:xfrm>
          <a:off x="7315200" y="4114800"/>
          <a:ext cx="8953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1" name="Equation" r:id="rId23" imgW="330057" imgH="165028" progId="Equation.DSMT4">
                  <p:embed/>
                </p:oleObj>
              </mc:Choice>
              <mc:Fallback>
                <p:oleObj name="Equation" r:id="rId23" imgW="330057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14800"/>
                        <a:ext cx="89535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1143000" y="4876800"/>
          <a:ext cx="4826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2" name="Equation" r:id="rId25" imgW="177569" imgH="202936" progId="Equation.DSMT4">
                  <p:embed/>
                </p:oleObj>
              </mc:Choice>
              <mc:Fallback>
                <p:oleObj name="Equation" r:id="rId2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876800"/>
                        <a:ext cx="4826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600200" y="4953000"/>
          <a:ext cx="9652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3" name="Equation" r:id="rId26" imgW="355292" imgH="203024" progId="Equation.DSMT4">
                  <p:embed/>
                </p:oleObj>
              </mc:Choice>
              <mc:Fallback>
                <p:oleObj name="Equation" r:id="rId26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953000"/>
                        <a:ext cx="9652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2590800" y="4953000"/>
          <a:ext cx="792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4" name="Equation" r:id="rId28" imgW="291847" imgH="177646" progId="Equation.DSMT4">
                  <p:embed/>
                </p:oleObj>
              </mc:Choice>
              <mc:Fallback>
                <p:oleObj name="Equation" r:id="rId28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7921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1"/>
          <p:cNvGraphicFramePr>
            <a:graphicFrameLocks noChangeAspect="1"/>
          </p:cNvGraphicFramePr>
          <p:nvPr/>
        </p:nvGraphicFramePr>
        <p:xfrm>
          <a:off x="3352800" y="4876800"/>
          <a:ext cx="9302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5" name="Equation" r:id="rId30" imgW="342751" imgH="228501" progId="Equation.DSMT4">
                  <p:embed/>
                </p:oleObj>
              </mc:Choice>
              <mc:Fallback>
                <p:oleObj name="Equation" r:id="rId30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876800"/>
                        <a:ext cx="93027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2"/>
          <p:cNvGraphicFramePr>
            <a:graphicFrameLocks noChangeAspect="1"/>
          </p:cNvGraphicFramePr>
          <p:nvPr/>
        </p:nvGraphicFramePr>
        <p:xfrm>
          <a:off x="4267200" y="4953000"/>
          <a:ext cx="99853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6" name="Equation" r:id="rId31" imgW="368140" imgH="203112" progId="Equation.DSMT4">
                  <p:embed/>
                </p:oleObj>
              </mc:Choice>
              <mc:Fallback>
                <p:oleObj name="Equation" r:id="rId31" imgW="368140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99853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3"/>
          <p:cNvGraphicFramePr>
            <a:graphicFrameLocks noChangeAspect="1"/>
          </p:cNvGraphicFramePr>
          <p:nvPr/>
        </p:nvGraphicFramePr>
        <p:xfrm>
          <a:off x="5257800" y="4953000"/>
          <a:ext cx="55086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7" name="Equation" r:id="rId33" imgW="203024" imgH="164957" progId="Equation.DSMT4">
                  <p:embed/>
                </p:oleObj>
              </mc:Choice>
              <mc:Fallback>
                <p:oleObj name="Equation" r:id="rId33" imgW="203024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53000"/>
                        <a:ext cx="550863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FFFFCC"/>
          </a:solidFill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5.4 – Polynomials and Polynomial Functions</a:t>
            </a:r>
            <a:endParaRPr lang="en-US" sz="4000" dirty="0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</p:spTree>
    <p:extLst>
      <p:ext uri="{BB962C8B-B14F-4D97-AF65-F5344CB8AC3E}">
        <p14:creationId xmlns:p14="http://schemas.microsoft.com/office/powerpoint/2010/main" val="5377841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101975" y="609600"/>
            <a:ext cx="28956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/>
              <a:t>Definitions</a:t>
            </a:r>
          </a:p>
        </p:txBody>
      </p:sp>
      <p:sp>
        <p:nvSpPr>
          <p:cNvPr id="119816" name="Rectangle 8"/>
          <p:cNvSpPr>
            <a:spLocks noChangeArrowheads="1"/>
          </p:cNvSpPr>
          <p:nvPr/>
        </p:nvSpPr>
        <p:spPr bwMode="auto">
          <a:xfrm>
            <a:off x="1143000" y="1371600"/>
            <a:ext cx="65822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Monomial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a polynomial with exactly one term.</a:t>
            </a:r>
          </a:p>
        </p:txBody>
      </p:sp>
      <p:sp>
        <p:nvSpPr>
          <p:cNvPr id="119817" name="Rectangle 9"/>
          <p:cNvSpPr>
            <a:spLocks noChangeArrowheads="1"/>
          </p:cNvSpPr>
          <p:nvPr/>
        </p:nvSpPr>
        <p:spPr bwMode="auto">
          <a:xfrm>
            <a:off x="1143000" y="2590800"/>
            <a:ext cx="65646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Binomial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a polynomial with exactly two terms.</a:t>
            </a:r>
          </a:p>
        </p:txBody>
      </p:sp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1143000" y="3962400"/>
            <a:ext cx="68554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Trinomial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a polynomial with exactly three terms.</a:t>
            </a:r>
          </a:p>
        </p:txBody>
      </p:sp>
      <p:graphicFrame>
        <p:nvGraphicFramePr>
          <p:cNvPr id="119819" name="Object 11"/>
          <p:cNvGraphicFramePr>
            <a:graphicFrameLocks noChangeAspect="1"/>
          </p:cNvGraphicFramePr>
          <p:nvPr/>
        </p:nvGraphicFramePr>
        <p:xfrm>
          <a:off x="1143000" y="3276600"/>
          <a:ext cx="9525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8" name="Equation" r:id="rId3" imgW="355292" imgH="203024" progId="Equation.DSMT4">
                  <p:embed/>
                </p:oleObj>
              </mc:Choice>
              <mc:Fallback>
                <p:oleObj name="Equation" r:id="rId3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9525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0" name="Object 12"/>
          <p:cNvGraphicFramePr>
            <a:graphicFrameLocks noChangeAspect="1"/>
          </p:cNvGraphicFramePr>
          <p:nvPr/>
        </p:nvGraphicFramePr>
        <p:xfrm>
          <a:off x="1219200" y="1905000"/>
          <a:ext cx="78263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9" name="Equation" r:id="rId5" imgW="291973" imgH="228501" progId="Equation.DSMT4">
                  <p:embed/>
                </p:oleObj>
              </mc:Choice>
              <mc:Fallback>
                <p:oleObj name="Equation" r:id="rId5" imgW="291973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78263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1" name="Object 13"/>
          <p:cNvGraphicFramePr>
            <a:graphicFrameLocks noChangeAspect="1"/>
          </p:cNvGraphicFramePr>
          <p:nvPr/>
        </p:nvGraphicFramePr>
        <p:xfrm>
          <a:off x="1219200" y="4572000"/>
          <a:ext cx="17002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" name="Equation" r:id="rId7" imgW="634725" imgH="228501" progId="Equation.DSMT4">
                  <p:embed/>
                </p:oleObj>
              </mc:Choice>
              <mc:Fallback>
                <p:oleObj name="Equation" r:id="rId7" imgW="634725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572000"/>
                        <a:ext cx="17002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3" name="Object 15"/>
          <p:cNvGraphicFramePr>
            <a:graphicFrameLocks noChangeAspect="1"/>
          </p:cNvGraphicFramePr>
          <p:nvPr/>
        </p:nvGraphicFramePr>
        <p:xfrm>
          <a:off x="4724400" y="1981200"/>
          <a:ext cx="9525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" name="Equation" r:id="rId9" imgW="355292" imgH="203024" progId="Equation.DSMT4">
                  <p:embed/>
                </p:oleObj>
              </mc:Choice>
              <mc:Fallback>
                <p:oleObj name="Equation" r:id="rId9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981200"/>
                        <a:ext cx="9525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4" name="Object 16"/>
          <p:cNvGraphicFramePr>
            <a:graphicFrameLocks noChangeAspect="1"/>
          </p:cNvGraphicFramePr>
          <p:nvPr/>
        </p:nvGraphicFramePr>
        <p:xfrm>
          <a:off x="6019800" y="1905000"/>
          <a:ext cx="9191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2" name="Equation" r:id="rId11" imgW="342751" imgH="228501" progId="Equation.DSMT4">
                  <p:embed/>
                </p:oleObj>
              </mc:Choice>
              <mc:Fallback>
                <p:oleObj name="Equation" r:id="rId11" imgW="342751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05000"/>
                        <a:ext cx="91916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5" name="Object 17"/>
          <p:cNvGraphicFramePr>
            <a:graphicFrameLocks noChangeAspect="1"/>
          </p:cNvGraphicFramePr>
          <p:nvPr/>
        </p:nvGraphicFramePr>
        <p:xfrm>
          <a:off x="3505200" y="1905000"/>
          <a:ext cx="8159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3" name="Equation" r:id="rId13" imgW="304668" imgH="228501" progId="Equation.DSMT4">
                  <p:embed/>
                </p:oleObj>
              </mc:Choice>
              <mc:Fallback>
                <p:oleObj name="Equation" r:id="rId13" imgW="30466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05000"/>
                        <a:ext cx="8159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6" name="Object 18"/>
          <p:cNvGraphicFramePr>
            <a:graphicFrameLocks noChangeAspect="1"/>
          </p:cNvGraphicFramePr>
          <p:nvPr/>
        </p:nvGraphicFramePr>
        <p:xfrm>
          <a:off x="2438400" y="1981200"/>
          <a:ext cx="5111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4" name="Equation" r:id="rId15" imgW="190335" imgH="177646" progId="Equation.DSMT4">
                  <p:embed/>
                </p:oleObj>
              </mc:Choice>
              <mc:Fallback>
                <p:oleObj name="Equation" r:id="rId15" imgW="190335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51117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7" name="Object 19"/>
          <p:cNvGraphicFramePr>
            <a:graphicFrameLocks noChangeAspect="1"/>
          </p:cNvGraphicFramePr>
          <p:nvPr/>
        </p:nvGraphicFramePr>
        <p:xfrm>
          <a:off x="2362200" y="3276600"/>
          <a:ext cx="9525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" name="Equation" r:id="rId17" imgW="355292" imgH="203024" progId="Equation.DSMT4">
                  <p:embed/>
                </p:oleObj>
              </mc:Choice>
              <mc:Fallback>
                <p:oleObj name="Equation" r:id="rId17" imgW="355292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9525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3581400" y="3200400"/>
          <a:ext cx="15986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6" name="Equation" r:id="rId19" imgW="596900" imgH="228600" progId="Equation.DSMT4">
                  <p:embed/>
                </p:oleObj>
              </mc:Choice>
              <mc:Fallback>
                <p:oleObj name="Equation" r:id="rId19" imgW="596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00400"/>
                        <a:ext cx="15986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9" name="Object 21"/>
          <p:cNvGraphicFramePr>
            <a:graphicFrameLocks noChangeAspect="1"/>
          </p:cNvGraphicFramePr>
          <p:nvPr/>
        </p:nvGraphicFramePr>
        <p:xfrm>
          <a:off x="5334000" y="3200400"/>
          <a:ext cx="19399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7" name="Equation" r:id="rId21" imgW="723586" imgH="228501" progId="Equation.DSMT4">
                  <p:embed/>
                </p:oleObj>
              </mc:Choice>
              <mc:Fallback>
                <p:oleObj name="Equation" r:id="rId21" imgW="723586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200400"/>
                        <a:ext cx="19399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30" name="Object 22"/>
          <p:cNvGraphicFramePr>
            <a:graphicFrameLocks noChangeAspect="1"/>
          </p:cNvGraphicFramePr>
          <p:nvPr/>
        </p:nvGraphicFramePr>
        <p:xfrm>
          <a:off x="3276600" y="4572000"/>
          <a:ext cx="183673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23" imgW="685800" imgH="228600" progId="Equation.DSMT4">
                  <p:embed/>
                </p:oleObj>
              </mc:Choice>
              <mc:Fallback>
                <p:oleObj name="Equation" r:id="rId23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72000"/>
                        <a:ext cx="183673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31" name="Object 23"/>
          <p:cNvGraphicFramePr>
            <a:graphicFrameLocks noChangeAspect="1"/>
          </p:cNvGraphicFramePr>
          <p:nvPr/>
        </p:nvGraphicFramePr>
        <p:xfrm>
          <a:off x="5410200" y="4572000"/>
          <a:ext cx="20415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25" imgW="761669" imgH="203112" progId="Equation.DSMT4">
                  <p:embed/>
                </p:oleObj>
              </mc:Choice>
              <mc:Fallback>
                <p:oleObj name="Equation" r:id="rId25" imgW="761669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572000"/>
                        <a:ext cx="20415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smtClean="0"/>
              <a:t>5.3 – Polynomials and Polynomial Functions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898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6" grpId="0" autoUpdateAnimBg="0"/>
      <p:bldP spid="119817" grpId="0" autoUpdateAnimBg="0"/>
      <p:bldP spid="11981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200400" y="609600"/>
            <a:ext cx="25908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/>
              <a:t>Definitions</a:t>
            </a:r>
          </a:p>
        </p:txBody>
      </p:sp>
      <p:graphicFrame>
        <p:nvGraphicFramePr>
          <p:cNvPr id="120840" name="Object 8"/>
          <p:cNvGraphicFramePr>
            <a:graphicFrameLocks noChangeAspect="1"/>
          </p:cNvGraphicFramePr>
          <p:nvPr/>
        </p:nvGraphicFramePr>
        <p:xfrm>
          <a:off x="1143000" y="2133600"/>
          <a:ext cx="11906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8" name="Equation" r:id="rId3" imgW="444307" imgH="228501" progId="Equation.DSMT4">
                  <p:embed/>
                </p:oleObj>
              </mc:Choice>
              <mc:Fallback>
                <p:oleObj name="Equation" r:id="rId3" imgW="444307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11906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42" name="Rectangle 10"/>
          <p:cNvSpPr>
            <a:spLocks noChangeArrowheads="1"/>
          </p:cNvSpPr>
          <p:nvPr/>
        </p:nvSpPr>
        <p:spPr bwMode="auto">
          <a:xfrm>
            <a:off x="293463" y="1350236"/>
            <a:ext cx="84046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latin typeface="Arial" pitchFamily="34" charset="0"/>
                <a:cs typeface="Arial" pitchFamily="34" charset="0"/>
              </a:rPr>
              <a:t>The Degree of a </a:t>
            </a:r>
            <a:r>
              <a:rPr lang="en-US" sz="2400" b="1" i="1" u="sng" dirty="0">
                <a:latin typeface="Arial" pitchFamily="34" charset="0"/>
                <a:cs typeface="Arial" pitchFamily="34" charset="0"/>
              </a:rPr>
              <a:t>Term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with one variable is the exponent on 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the variable.</a:t>
            </a:r>
          </a:p>
        </p:txBody>
      </p:sp>
      <p:sp>
        <p:nvSpPr>
          <p:cNvPr id="120843" name="Rectangle 11"/>
          <p:cNvSpPr>
            <a:spLocks noChangeArrowheads="1"/>
          </p:cNvSpPr>
          <p:nvPr/>
        </p:nvSpPr>
        <p:spPr bwMode="auto">
          <a:xfrm>
            <a:off x="293463" y="2743199"/>
            <a:ext cx="754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>
                <a:latin typeface="Arial" pitchFamily="34" charset="0"/>
                <a:cs typeface="Arial" pitchFamily="34" charset="0"/>
              </a:rPr>
              <a:t>The Degree of a </a:t>
            </a:r>
            <a:r>
              <a:rPr lang="en-US" sz="2400" b="1" i="1" u="sng" dirty="0">
                <a:latin typeface="Arial" pitchFamily="34" charset="0"/>
                <a:cs typeface="Arial" pitchFamily="34" charset="0"/>
              </a:rPr>
              <a:t>Term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with more than one variable is the sum of the exponents on the variables.</a:t>
            </a:r>
          </a:p>
        </p:txBody>
      </p:sp>
      <p:graphicFrame>
        <p:nvGraphicFramePr>
          <p:cNvPr id="120844" name="Object 12"/>
          <p:cNvGraphicFramePr>
            <a:graphicFrameLocks noChangeAspect="1"/>
          </p:cNvGraphicFramePr>
          <p:nvPr/>
        </p:nvGraphicFramePr>
        <p:xfrm>
          <a:off x="1219200" y="3581400"/>
          <a:ext cx="16319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9" name="Equation" r:id="rId5" imgW="609600" imgH="228600" progId="Equation.DSMT4">
                  <p:embed/>
                </p:oleObj>
              </mc:Choice>
              <mc:Fallback>
                <p:oleObj name="Equation" r:id="rId5" imgW="609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81400"/>
                        <a:ext cx="1631950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45" name="Rectangle 13"/>
          <p:cNvSpPr>
            <a:spLocks noChangeArrowheads="1"/>
          </p:cNvSpPr>
          <p:nvPr/>
        </p:nvSpPr>
        <p:spPr bwMode="auto">
          <a:xfrm>
            <a:off x="293463" y="4270049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>
                <a:latin typeface="Arial" pitchFamily="34" charset="0"/>
                <a:cs typeface="Arial" pitchFamily="34" charset="0"/>
              </a:rPr>
              <a:t>The Degree of a </a:t>
            </a:r>
            <a:r>
              <a:rPr lang="en-US" sz="2400" b="1" i="1" u="sng" dirty="0">
                <a:latin typeface="Arial" pitchFamily="34" charset="0"/>
                <a:cs typeface="Arial" pitchFamily="34" charset="0"/>
              </a:rPr>
              <a:t>Polynomial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is the greatest degree of the terms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the polynomial variables.</a:t>
            </a:r>
          </a:p>
        </p:txBody>
      </p:sp>
      <p:graphicFrame>
        <p:nvGraphicFramePr>
          <p:cNvPr id="120846" name="Object 14"/>
          <p:cNvGraphicFramePr>
            <a:graphicFrameLocks noChangeAspect="1"/>
          </p:cNvGraphicFramePr>
          <p:nvPr/>
        </p:nvGraphicFramePr>
        <p:xfrm>
          <a:off x="1295400" y="5257800"/>
          <a:ext cx="25161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0" name="Equation" r:id="rId7" imgW="939392" imgH="203112" progId="Equation.DSMT4">
                  <p:embed/>
                </p:oleObj>
              </mc:Choice>
              <mc:Fallback>
                <p:oleObj name="Equation" r:id="rId7" imgW="939392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25161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7" name="Object 15"/>
          <p:cNvGraphicFramePr>
            <a:graphicFrameLocks noChangeAspect="1"/>
          </p:cNvGraphicFramePr>
          <p:nvPr/>
        </p:nvGraphicFramePr>
        <p:xfrm>
          <a:off x="2286000" y="2209800"/>
          <a:ext cx="4429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" name="Equation" r:id="rId9" imgW="164957" imgH="203024" progId="Equation.DSMT4">
                  <p:embed/>
                </p:oleObj>
              </mc:Choice>
              <mc:Fallback>
                <p:oleObj name="Equation" r:id="rId9" imgW="164957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09800"/>
                        <a:ext cx="442913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8" name="Object 16"/>
          <p:cNvGraphicFramePr>
            <a:graphicFrameLocks noChangeAspect="1"/>
          </p:cNvGraphicFramePr>
          <p:nvPr/>
        </p:nvGraphicFramePr>
        <p:xfrm>
          <a:off x="3124200" y="2133600"/>
          <a:ext cx="11906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2" name="Equation" r:id="rId11" imgW="444307" imgH="203112" progId="Equation.DSMT4">
                  <p:embed/>
                </p:oleObj>
              </mc:Choice>
              <mc:Fallback>
                <p:oleObj name="Equation" r:id="rId11" imgW="44430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33600"/>
                        <a:ext cx="11906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9" name="Object 17"/>
          <p:cNvGraphicFramePr>
            <a:graphicFrameLocks noChangeAspect="1"/>
          </p:cNvGraphicFramePr>
          <p:nvPr/>
        </p:nvGraphicFramePr>
        <p:xfrm>
          <a:off x="6705600" y="2209800"/>
          <a:ext cx="2381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3" name="Equation" r:id="rId13" imgW="88707" imgH="164742" progId="Equation.DSMT4">
                  <p:embed/>
                </p:oleObj>
              </mc:Choice>
              <mc:Fallback>
                <p:oleObj name="Equation" r:id="rId13" imgW="88707" imgH="16474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09800"/>
                        <a:ext cx="2381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0" name="Object 18"/>
          <p:cNvGraphicFramePr>
            <a:graphicFrameLocks noChangeAspect="1"/>
          </p:cNvGraphicFramePr>
          <p:nvPr/>
        </p:nvGraphicFramePr>
        <p:xfrm>
          <a:off x="4343400" y="2209800"/>
          <a:ext cx="4429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4" name="Equation" r:id="rId15" imgW="164957" imgH="203024" progId="Equation.DSMT4">
                  <p:embed/>
                </p:oleObj>
              </mc:Choice>
              <mc:Fallback>
                <p:oleObj name="Equation" r:id="rId15" imgW="164957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09800"/>
                        <a:ext cx="442913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1" name="Object 19"/>
          <p:cNvGraphicFramePr>
            <a:graphicFrameLocks noChangeAspect="1"/>
          </p:cNvGraphicFramePr>
          <p:nvPr/>
        </p:nvGraphicFramePr>
        <p:xfrm>
          <a:off x="5257800" y="2209800"/>
          <a:ext cx="13604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5" name="Equation" r:id="rId17" imgW="507780" imgH="177723" progId="Equation.DSMT4">
                  <p:embed/>
                </p:oleObj>
              </mc:Choice>
              <mc:Fallback>
                <p:oleObj name="Equation" r:id="rId17" imgW="50778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209800"/>
                        <a:ext cx="13604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2" name="Object 20"/>
          <p:cNvGraphicFramePr>
            <a:graphicFrameLocks noChangeAspect="1"/>
          </p:cNvGraphicFramePr>
          <p:nvPr/>
        </p:nvGraphicFramePr>
        <p:xfrm>
          <a:off x="2895600" y="3657600"/>
          <a:ext cx="4079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6" name="Equation" r:id="rId19" imgW="152268" imgH="203024" progId="Equation.DSMT4">
                  <p:embed/>
                </p:oleObj>
              </mc:Choice>
              <mc:Fallback>
                <p:oleObj name="Equation" r:id="rId19" imgW="15226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657600"/>
                        <a:ext cx="4079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3" name="Object 21"/>
          <p:cNvGraphicFramePr>
            <a:graphicFrameLocks noChangeAspect="1"/>
          </p:cNvGraphicFramePr>
          <p:nvPr/>
        </p:nvGraphicFramePr>
        <p:xfrm>
          <a:off x="3733800" y="3581400"/>
          <a:ext cx="15986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7" name="Equation" r:id="rId21" imgW="596900" imgH="228600" progId="Equation.DSMT4">
                  <p:embed/>
                </p:oleObj>
              </mc:Choice>
              <mc:Fallback>
                <p:oleObj name="Equation" r:id="rId21" imgW="5969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581400"/>
                        <a:ext cx="15986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4" name="Object 22"/>
          <p:cNvGraphicFramePr>
            <a:graphicFrameLocks noChangeAspect="1"/>
          </p:cNvGraphicFramePr>
          <p:nvPr/>
        </p:nvGraphicFramePr>
        <p:xfrm>
          <a:off x="8229600" y="3657600"/>
          <a:ext cx="4762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8" name="Equation" r:id="rId23" imgW="177492" imgH="177492" progId="Equation.DSMT4">
                  <p:embed/>
                </p:oleObj>
              </mc:Choice>
              <mc:Fallback>
                <p:oleObj name="Equation" r:id="rId23" imgW="17749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657600"/>
                        <a:ext cx="4762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5" name="Object 23"/>
          <p:cNvGraphicFramePr>
            <a:graphicFrameLocks noChangeAspect="1"/>
          </p:cNvGraphicFramePr>
          <p:nvPr/>
        </p:nvGraphicFramePr>
        <p:xfrm>
          <a:off x="5334000" y="3657600"/>
          <a:ext cx="4079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9" name="Equation" r:id="rId25" imgW="152268" imgH="203024" progId="Equation.DSMT4">
                  <p:embed/>
                </p:oleObj>
              </mc:Choice>
              <mc:Fallback>
                <p:oleObj name="Equation" r:id="rId25" imgW="15226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57600"/>
                        <a:ext cx="4079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6" name="Object 24"/>
          <p:cNvGraphicFramePr>
            <a:graphicFrameLocks noChangeAspect="1"/>
          </p:cNvGraphicFramePr>
          <p:nvPr/>
        </p:nvGraphicFramePr>
        <p:xfrm>
          <a:off x="6096000" y="3581400"/>
          <a:ext cx="20415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0" name="Equation" r:id="rId27" imgW="761669" imgH="203112" progId="Equation.DSMT4">
                  <p:embed/>
                </p:oleObj>
              </mc:Choice>
              <mc:Fallback>
                <p:oleObj name="Equation" r:id="rId27" imgW="761669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581400"/>
                        <a:ext cx="20415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7" name="Object 25"/>
          <p:cNvGraphicFramePr>
            <a:graphicFrameLocks noChangeAspect="1"/>
          </p:cNvGraphicFramePr>
          <p:nvPr/>
        </p:nvGraphicFramePr>
        <p:xfrm>
          <a:off x="4495800" y="5257800"/>
          <a:ext cx="36734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" name="Equation" r:id="rId29" imgW="1371600" imgH="228600" progId="Equation.DSMT4">
                  <p:embed/>
                </p:oleObj>
              </mc:Choice>
              <mc:Fallback>
                <p:oleObj name="Equation" r:id="rId29" imgW="1371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257800"/>
                        <a:ext cx="36734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8" name="Object 26"/>
          <p:cNvGraphicFramePr>
            <a:graphicFrameLocks noChangeAspect="1"/>
          </p:cNvGraphicFramePr>
          <p:nvPr/>
        </p:nvGraphicFramePr>
        <p:xfrm>
          <a:off x="8229600" y="5334000"/>
          <a:ext cx="341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" name="Equation" r:id="rId31" imgW="126725" imgH="177415" progId="Equation.DSMT4">
                  <p:embed/>
                </p:oleObj>
              </mc:Choice>
              <mc:Fallback>
                <p:oleObj name="Equation" r:id="rId31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5334000"/>
                        <a:ext cx="341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59" name="Object 27"/>
          <p:cNvGraphicFramePr>
            <a:graphicFrameLocks noChangeAspect="1"/>
          </p:cNvGraphicFramePr>
          <p:nvPr/>
        </p:nvGraphicFramePr>
        <p:xfrm>
          <a:off x="3810000" y="5334000"/>
          <a:ext cx="4079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" name="Equation" r:id="rId33" imgW="152268" imgH="203024" progId="Equation.DSMT4">
                  <p:embed/>
                </p:oleObj>
              </mc:Choice>
              <mc:Fallback>
                <p:oleObj name="Equation" r:id="rId33" imgW="15226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334000"/>
                        <a:ext cx="4079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smtClean="0"/>
              <a:t>5.3 – Polynomials and Polynomial Functions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9502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2" grpId="0" autoUpdateAnimBg="0"/>
      <p:bldP spid="120843" grpId="0" autoUpdateAnimBg="0"/>
      <p:bldP spid="12084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895600" y="533400"/>
            <a:ext cx="3429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/>
              <a:t>Practice Problems</a:t>
            </a:r>
          </a:p>
        </p:txBody>
      </p:sp>
      <p:graphicFrame>
        <p:nvGraphicFramePr>
          <p:cNvPr id="1218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221470"/>
              </p:ext>
            </p:extLst>
          </p:nvPr>
        </p:nvGraphicFramePr>
        <p:xfrm>
          <a:off x="1066800" y="2057400"/>
          <a:ext cx="25161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" name="Equation" r:id="rId3" imgW="939800" imgH="228600" progId="Equation.DSMT4">
                  <p:embed/>
                </p:oleObj>
              </mc:Choice>
              <mc:Fallback>
                <p:oleObj name="Equation" r:id="rId3" imgW="939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25161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0" y="1134915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Identify the </a:t>
            </a:r>
            <a:r>
              <a:rPr lang="en-US" sz="2400" dirty="0">
                <a:solidFill>
                  <a:srgbClr val="FF5050"/>
                </a:solidFill>
                <a:latin typeface="Arial" pitchFamily="34" charset="0"/>
                <a:cs typeface="Arial" pitchFamily="34" charset="0"/>
              </a:rPr>
              <a:t>degrees of each term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and the </a:t>
            </a:r>
            <a:r>
              <a:rPr lang="en-US" sz="2400" dirty="0">
                <a:solidFill>
                  <a:srgbClr val="4249CC"/>
                </a:solidFill>
                <a:latin typeface="Arial" pitchFamily="34" charset="0"/>
                <a:cs typeface="Arial" pitchFamily="34" charset="0"/>
              </a:rPr>
              <a:t>degree of the polynomial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1218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147046"/>
              </p:ext>
            </p:extLst>
          </p:nvPr>
        </p:nvGraphicFramePr>
        <p:xfrm>
          <a:off x="1219200" y="2590800"/>
          <a:ext cx="3063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"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3063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66534"/>
              </p:ext>
            </p:extLst>
          </p:nvPr>
        </p:nvGraphicFramePr>
        <p:xfrm>
          <a:off x="2133600" y="2590800"/>
          <a:ext cx="3397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" name="Equation" r:id="rId7" imgW="126780" imgH="164814" progId="Equation.DSMT4">
                  <p:embed/>
                </p:oleObj>
              </mc:Choice>
              <mc:Fallback>
                <p:oleObj name="Equation" r:id="rId7" imgW="126780" imgH="1648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0"/>
                        <a:ext cx="3397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083373"/>
              </p:ext>
            </p:extLst>
          </p:nvPr>
        </p:nvGraphicFramePr>
        <p:xfrm>
          <a:off x="3048000" y="2590800"/>
          <a:ext cx="2381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" name="Equation" r:id="rId9" imgW="88707" imgH="164742" progId="Equation.DSMT4">
                  <p:embed/>
                </p:oleObj>
              </mc:Choice>
              <mc:Fallback>
                <p:oleObj name="Equation" r:id="rId9" imgW="88707" imgH="16474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90800"/>
                        <a:ext cx="2381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066908"/>
              </p:ext>
            </p:extLst>
          </p:nvPr>
        </p:nvGraphicFramePr>
        <p:xfrm>
          <a:off x="2133600" y="3276600"/>
          <a:ext cx="3063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"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76600"/>
                        <a:ext cx="3063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911481"/>
              </p:ext>
            </p:extLst>
          </p:nvPr>
        </p:nvGraphicFramePr>
        <p:xfrm>
          <a:off x="2457450" y="4800600"/>
          <a:ext cx="304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"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4800600"/>
                        <a:ext cx="3048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922923"/>
              </p:ext>
            </p:extLst>
          </p:nvPr>
        </p:nvGraphicFramePr>
        <p:xfrm>
          <a:off x="5013325" y="4800600"/>
          <a:ext cx="3397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"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3325" y="4800600"/>
                        <a:ext cx="3397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621183"/>
              </p:ext>
            </p:extLst>
          </p:nvPr>
        </p:nvGraphicFramePr>
        <p:xfrm>
          <a:off x="6172200" y="4816475"/>
          <a:ext cx="34131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"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816475"/>
                        <a:ext cx="34131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546532"/>
              </p:ext>
            </p:extLst>
          </p:nvPr>
        </p:nvGraphicFramePr>
        <p:xfrm>
          <a:off x="5165725" y="2667000"/>
          <a:ext cx="3381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"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5" y="2667000"/>
                        <a:ext cx="3381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750770"/>
              </p:ext>
            </p:extLst>
          </p:nvPr>
        </p:nvGraphicFramePr>
        <p:xfrm>
          <a:off x="7485063" y="2667000"/>
          <a:ext cx="304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" name="Equation" r:id="rId21" imgW="114102" imgH="177492" progId="Equation.DSMT4">
                  <p:embed/>
                </p:oleObj>
              </mc:Choice>
              <mc:Fallback>
                <p:oleObj name="Equation" r:id="rId21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2667000"/>
                        <a:ext cx="3048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263650"/>
              </p:ext>
            </p:extLst>
          </p:nvPr>
        </p:nvGraphicFramePr>
        <p:xfrm>
          <a:off x="8305800" y="2651125"/>
          <a:ext cx="341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"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651125"/>
                        <a:ext cx="341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smtClean="0"/>
              <a:t>5.3 – Polynomials and Polynomial Functions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00600" y="2057400"/>
                <a:ext cx="4114800" cy="52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−9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057400"/>
                <a:ext cx="4114800" cy="528093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6477000" y="2585493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8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07494" y="317606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4249CC"/>
                </a:solidFill>
              </a:rPr>
              <a:t>8</a:t>
            </a:r>
            <a:endParaRPr lang="en-US" sz="3200" dirty="0">
              <a:solidFill>
                <a:srgbClr val="4249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99303" y="4191000"/>
                <a:ext cx="5345394" cy="52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+5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6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+2</m:t>
                      </m:r>
                      <m:r>
                        <a:rPr lang="en-US" sz="2800" b="0" i="1" smtClean="0">
                          <a:latin typeface="Cambria Math"/>
                        </a:rPr>
                        <m:t>𝑥𝑦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303" y="4191000"/>
                <a:ext cx="5345394" cy="528093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657600" y="472945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05300" y="5486400"/>
            <a:ext cx="647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4249CC"/>
                </a:solidFill>
              </a:rPr>
              <a:t>10</a:t>
            </a:r>
            <a:endParaRPr lang="en-US" sz="3200" dirty="0">
              <a:solidFill>
                <a:srgbClr val="424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99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  <p:bldP spid="2" grpId="0"/>
      <p:bldP spid="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895600" y="609600"/>
            <a:ext cx="33528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/>
              <a:t>Practice Problems</a:t>
            </a: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1600200" y="1295400"/>
            <a:ext cx="57438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Evaluate each polynomial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function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3912" name="Object 8"/>
          <p:cNvGraphicFramePr>
            <a:graphicFrameLocks noChangeAspect="1"/>
          </p:cNvGraphicFramePr>
          <p:nvPr/>
        </p:nvGraphicFramePr>
        <p:xfrm>
          <a:off x="1066800" y="2590800"/>
          <a:ext cx="197326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5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1973263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3" name="Object 9"/>
          <p:cNvGraphicFramePr>
            <a:graphicFrameLocks noChangeAspect="1"/>
          </p:cNvGraphicFramePr>
          <p:nvPr/>
        </p:nvGraphicFramePr>
        <p:xfrm>
          <a:off x="3352800" y="27432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6" name="Equation" r:id="rId5" imgW="190417" imgH="152334" progId="Equation.DSMT4">
                  <p:embed/>
                </p:oleObj>
              </mc:Choice>
              <mc:Fallback>
                <p:oleObj name="Equation" r:id="rId5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432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4" name="Object 10"/>
          <p:cNvGraphicFramePr>
            <a:graphicFrameLocks noChangeAspect="1"/>
          </p:cNvGraphicFramePr>
          <p:nvPr/>
        </p:nvGraphicFramePr>
        <p:xfrm>
          <a:off x="4191000" y="2743200"/>
          <a:ext cx="13604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7" name="Equation" r:id="rId7" imgW="507780" imgH="177723" progId="Equation.DSMT4">
                  <p:embed/>
                </p:oleObj>
              </mc:Choice>
              <mc:Fallback>
                <p:oleObj name="Equation" r:id="rId7" imgW="50778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43200"/>
                        <a:ext cx="13604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5" name="Object 11"/>
          <p:cNvGraphicFramePr>
            <a:graphicFrameLocks noChangeAspect="1"/>
          </p:cNvGraphicFramePr>
          <p:nvPr/>
        </p:nvGraphicFramePr>
        <p:xfrm>
          <a:off x="5715000" y="27432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8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432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6" name="Object 12"/>
          <p:cNvGraphicFramePr>
            <a:graphicFrameLocks noChangeAspect="1"/>
          </p:cNvGraphicFramePr>
          <p:nvPr/>
        </p:nvGraphicFramePr>
        <p:xfrm>
          <a:off x="7467600" y="27432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9" name="Equation" r:id="rId10" imgW="190417" imgH="152334" progId="Equation.DSMT4">
                  <p:embed/>
                </p:oleObj>
              </mc:Choice>
              <mc:Fallback>
                <p:oleObj name="Equation" r:id="rId10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27432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7" name="Object 13"/>
          <p:cNvGraphicFramePr>
            <a:graphicFrameLocks noChangeAspect="1"/>
          </p:cNvGraphicFramePr>
          <p:nvPr/>
        </p:nvGraphicFramePr>
        <p:xfrm>
          <a:off x="6342063" y="2743200"/>
          <a:ext cx="10207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0" name="Equation" r:id="rId11" imgW="380670" imgH="177646" progId="Equation.DSMT4">
                  <p:embed/>
                </p:oleObj>
              </mc:Choice>
              <mc:Fallback>
                <p:oleObj name="Equation" r:id="rId11" imgW="380670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2743200"/>
                        <a:ext cx="10207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8153400" y="2743200"/>
          <a:ext cx="5445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1"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743200"/>
                        <a:ext cx="5445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860216"/>
              </p:ext>
            </p:extLst>
          </p:nvPr>
        </p:nvGraphicFramePr>
        <p:xfrm>
          <a:off x="1322692" y="4495800"/>
          <a:ext cx="30257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2" name="Equation" r:id="rId15" imgW="1130300" imgH="279400" progId="Equation.DSMT4">
                  <p:embed/>
                </p:oleObj>
              </mc:Choice>
              <mc:Fallback>
                <p:oleObj name="Equation" r:id="rId15" imgW="11303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2" y="4495800"/>
                        <a:ext cx="30257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28390"/>
              </p:ext>
            </p:extLst>
          </p:nvPr>
        </p:nvGraphicFramePr>
        <p:xfrm>
          <a:off x="4446892" y="46482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3" name="Equation" r:id="rId17" imgW="190417" imgH="152334" progId="Equation.DSMT4">
                  <p:embed/>
                </p:oleObj>
              </mc:Choice>
              <mc:Fallback>
                <p:oleObj name="Equation" r:id="rId17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892" y="46482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94411"/>
              </p:ext>
            </p:extLst>
          </p:nvPr>
        </p:nvGraphicFramePr>
        <p:xfrm>
          <a:off x="7418692" y="45720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4" name="Equation" r:id="rId18" imgW="190417" imgH="152334" progId="Equation.DSMT4">
                  <p:embed/>
                </p:oleObj>
              </mc:Choice>
              <mc:Fallback>
                <p:oleObj name="Equation" r:id="rId18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8692" y="45720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580866"/>
              </p:ext>
            </p:extLst>
          </p:nvPr>
        </p:nvGraphicFramePr>
        <p:xfrm>
          <a:off x="3532492" y="54864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5" name="Equation" r:id="rId19" imgW="190417" imgH="152334" progId="Equation.DSMT4">
                  <p:embed/>
                </p:oleObj>
              </mc:Choice>
              <mc:Fallback>
                <p:oleObj name="Equation" r:id="rId1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2" y="54864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910826"/>
              </p:ext>
            </p:extLst>
          </p:nvPr>
        </p:nvGraphicFramePr>
        <p:xfrm>
          <a:off x="5132692" y="4572000"/>
          <a:ext cx="22113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6" name="Equation" r:id="rId20" imgW="825142" imgH="177723" progId="Equation.DSMT4">
                  <p:embed/>
                </p:oleObj>
              </mc:Choice>
              <mc:Fallback>
                <p:oleObj name="Equation" r:id="rId20" imgW="825142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692" y="4572000"/>
                        <a:ext cx="22113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11534"/>
              </p:ext>
            </p:extLst>
          </p:nvPr>
        </p:nvGraphicFramePr>
        <p:xfrm>
          <a:off x="1322692" y="5410200"/>
          <a:ext cx="20399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7" name="Equation" r:id="rId22" imgW="761669" imgH="177723" progId="Equation.DSMT4">
                  <p:embed/>
                </p:oleObj>
              </mc:Choice>
              <mc:Fallback>
                <p:oleObj name="Equation" r:id="rId22" imgW="761669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2" y="5410200"/>
                        <a:ext cx="203993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547637"/>
              </p:ext>
            </p:extLst>
          </p:nvPr>
        </p:nvGraphicFramePr>
        <p:xfrm>
          <a:off x="4218292" y="5410200"/>
          <a:ext cx="129222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8" name="Equation" r:id="rId24" imgW="482181" imgH="177646" progId="Equation.DSMT4">
                  <p:embed/>
                </p:oleObj>
              </mc:Choice>
              <mc:Fallback>
                <p:oleObj name="Equation" r:id="rId24" imgW="482181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292" y="5410200"/>
                        <a:ext cx="129222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902530"/>
              </p:ext>
            </p:extLst>
          </p:nvPr>
        </p:nvGraphicFramePr>
        <p:xfrm>
          <a:off x="5589892" y="5486400"/>
          <a:ext cx="5095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9" name="Equation" r:id="rId26" imgW="190417" imgH="152334" progId="Equation.DSMT4">
                  <p:embed/>
                </p:oleObj>
              </mc:Choice>
              <mc:Fallback>
                <p:oleObj name="Equation" r:id="rId26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892" y="5486400"/>
                        <a:ext cx="5095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713363"/>
              </p:ext>
            </p:extLst>
          </p:nvPr>
        </p:nvGraphicFramePr>
        <p:xfrm>
          <a:off x="6199492" y="5410200"/>
          <a:ext cx="544513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0" name="Equation" r:id="rId27" imgW="202936" imgH="177569" progId="Equation.DSMT4">
                  <p:embed/>
                </p:oleObj>
              </mc:Choice>
              <mc:Fallback>
                <p:oleObj name="Equation" r:id="rId27" imgW="202936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492" y="5410200"/>
                        <a:ext cx="544513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smtClean="0"/>
              <a:t>5.3 – Polynomials and Polynomial Functions</a:t>
            </a:r>
            <a:endParaRPr lang="en-US" sz="4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096067"/>
              </p:ext>
            </p:extLst>
          </p:nvPr>
        </p:nvGraphicFramePr>
        <p:xfrm>
          <a:off x="3816172" y="1905000"/>
          <a:ext cx="241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" name="Equation" r:id="rId29" imgW="965160" imgH="228600" progId="Equation.3">
                  <p:embed/>
                </p:oleObj>
              </mc:Choice>
              <mc:Fallback>
                <p:oleObj name="Equation" r:id="rId29" imgW="9651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816172" y="1905000"/>
                        <a:ext cx="24130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539065"/>
              </p:ext>
            </p:extLst>
          </p:nvPr>
        </p:nvGraphicFramePr>
        <p:xfrm>
          <a:off x="2098675" y="1981200"/>
          <a:ext cx="1016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2" name="Equation" r:id="rId31" imgW="406080" imgH="215640" progId="Equation.3">
                  <p:embed/>
                </p:oleObj>
              </mc:Choice>
              <mc:Fallback>
                <p:oleObj name="Equation" r:id="rId31" imgW="40608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1981200"/>
                        <a:ext cx="1016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066771"/>
              </p:ext>
            </p:extLst>
          </p:nvPr>
        </p:nvGraphicFramePr>
        <p:xfrm>
          <a:off x="3886200" y="3733800"/>
          <a:ext cx="336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3" name="Equation" r:id="rId33" imgW="1346040" imgH="228600" progId="Equation.3">
                  <p:embed/>
                </p:oleObj>
              </mc:Choice>
              <mc:Fallback>
                <p:oleObj name="Equation" r:id="rId33" imgW="13460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733800"/>
                        <a:ext cx="3365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112620"/>
              </p:ext>
            </p:extLst>
          </p:nvPr>
        </p:nvGraphicFramePr>
        <p:xfrm>
          <a:off x="2209800" y="3810000"/>
          <a:ext cx="762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4" name="Equation" r:id="rId35" imgW="304560" imgH="215640" progId="Equation.3">
                  <p:embed/>
                </p:oleObj>
              </mc:Choice>
              <mc:Fallback>
                <p:oleObj name="Equation" r:id="rId35" imgW="30456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762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068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Polynomials and Polynomial Functions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752600" y="1264443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Monomials by Monomials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733800" y="1905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27663" name="Object 15"/>
          <p:cNvGraphicFramePr>
            <a:graphicFrameLocks noChangeAspect="1"/>
          </p:cNvGraphicFramePr>
          <p:nvPr/>
        </p:nvGraphicFramePr>
        <p:xfrm>
          <a:off x="1143000" y="2819400"/>
          <a:ext cx="1654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2" name="Equation" r:id="rId3" imgW="609336" imgH="177723" progId="Equation.DSMT4">
                  <p:embed/>
                </p:oleObj>
              </mc:Choice>
              <mc:Fallback>
                <p:oleObj name="Equation" r:id="rId3" imgW="609336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19400"/>
                        <a:ext cx="16541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1143000" y="4114800"/>
          <a:ext cx="23780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3" name="Equation" r:id="rId5" imgW="876300" imgH="279400" progId="Equation.DSMT4">
                  <p:embed/>
                </p:oleObj>
              </mc:Choice>
              <mc:Fallback>
                <p:oleObj name="Equation" r:id="rId5" imgW="8763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14800"/>
                        <a:ext cx="2378075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1143000" y="5638800"/>
          <a:ext cx="241300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4" name="Equation" r:id="rId7" imgW="889000" imgH="279400" progId="Equation.DSMT4">
                  <p:embed/>
                </p:oleObj>
              </mc:Choice>
              <mc:Fallback>
                <p:oleObj name="Equation" r:id="rId7" imgW="889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638800"/>
                        <a:ext cx="241300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2"/>
          <p:cNvGraphicFramePr>
            <a:graphicFrameLocks noChangeAspect="1"/>
          </p:cNvGraphicFramePr>
          <p:nvPr/>
        </p:nvGraphicFramePr>
        <p:xfrm>
          <a:off x="2971800" y="2743200"/>
          <a:ext cx="895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5" name="Equation" r:id="rId9" imgW="330057" imgH="203112" progId="Equation.DSMT4">
                  <p:embed/>
                </p:oleObj>
              </mc:Choice>
              <mc:Fallback>
                <p:oleObj name="Equation" r:id="rId9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43200"/>
                        <a:ext cx="8953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3"/>
          <p:cNvGraphicFramePr>
            <a:graphicFrameLocks noChangeAspect="1"/>
          </p:cNvGraphicFramePr>
          <p:nvPr/>
        </p:nvGraphicFramePr>
        <p:xfrm>
          <a:off x="3657600" y="4114800"/>
          <a:ext cx="12065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6" name="Equation" r:id="rId11" imgW="444307" imgH="203112" progId="Equation.DSMT4">
                  <p:embed/>
                </p:oleObj>
              </mc:Choice>
              <mc:Fallback>
                <p:oleObj name="Equation" r:id="rId11" imgW="44430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14800"/>
                        <a:ext cx="12065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4"/>
          <p:cNvGraphicFramePr>
            <a:graphicFrameLocks noChangeAspect="1"/>
          </p:cNvGraphicFramePr>
          <p:nvPr/>
        </p:nvGraphicFramePr>
        <p:xfrm>
          <a:off x="3657600" y="5715000"/>
          <a:ext cx="65563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7" name="Equation" r:id="rId13" imgW="241195" imgH="203112" progId="Equation.DSMT4">
                  <p:embed/>
                </p:oleObj>
              </mc:Choice>
              <mc:Fallback>
                <p:oleObj name="Equation" r:id="rId13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715000"/>
                        <a:ext cx="65563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837784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 autoUpdateAnimBg="0"/>
      <p:bldP spid="27655" grpId="0" autoUpdateAnimBg="0"/>
      <p:bldP spid="2766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1676400" y="1371600"/>
            <a:ext cx="594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Monomials by Polynomials</a:t>
            </a: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3733800" y="1979776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134152" name="Object 1032"/>
          <p:cNvGraphicFramePr>
            <a:graphicFrameLocks noChangeAspect="1"/>
          </p:cNvGraphicFramePr>
          <p:nvPr/>
        </p:nvGraphicFramePr>
        <p:xfrm>
          <a:off x="1066800" y="5562600"/>
          <a:ext cx="365283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7" name="Equation" r:id="rId3" imgW="1346200" imgH="279400" progId="Equation.DSMT4">
                  <p:embed/>
                </p:oleObj>
              </mc:Choice>
              <mc:Fallback>
                <p:oleObj name="Equation" r:id="rId3" imgW="1346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562600"/>
                        <a:ext cx="365283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1033"/>
          <p:cNvGraphicFramePr>
            <a:graphicFrameLocks noChangeAspect="1"/>
          </p:cNvGraphicFramePr>
          <p:nvPr/>
        </p:nvGraphicFramePr>
        <p:xfrm>
          <a:off x="1066800" y="2819400"/>
          <a:ext cx="29622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" name="Equation" r:id="rId5" imgW="1091726" imgH="279279" progId="Equation.DSMT4">
                  <p:embed/>
                </p:oleObj>
              </mc:Choice>
              <mc:Fallback>
                <p:oleObj name="Equation" r:id="rId5" imgW="1091726" imgH="2792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19400"/>
                        <a:ext cx="2962275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34"/>
          <p:cNvGraphicFramePr>
            <a:graphicFrameLocks noChangeAspect="1"/>
          </p:cNvGraphicFramePr>
          <p:nvPr/>
        </p:nvGraphicFramePr>
        <p:xfrm>
          <a:off x="1066800" y="4191000"/>
          <a:ext cx="23082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" name="Equation" r:id="rId7" imgW="850531" imgH="279279" progId="Equation.DSMT4">
                  <p:embed/>
                </p:oleObj>
              </mc:Choice>
              <mc:Fallback>
                <p:oleObj name="Equation" r:id="rId7" imgW="850531" imgH="2792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91000"/>
                        <a:ext cx="230822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39"/>
          <p:cNvGraphicFramePr>
            <a:graphicFrameLocks noChangeAspect="1"/>
          </p:cNvGraphicFramePr>
          <p:nvPr/>
        </p:nvGraphicFramePr>
        <p:xfrm>
          <a:off x="4038600" y="2819400"/>
          <a:ext cx="6889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0" name="Equation" r:id="rId9" imgW="253780" imgH="203024" progId="Equation.DSMT4">
                  <p:embed/>
                </p:oleObj>
              </mc:Choice>
              <mc:Fallback>
                <p:oleObj name="Equation" r:id="rId9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6889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40"/>
          <p:cNvGraphicFramePr>
            <a:graphicFrameLocks noChangeAspect="1"/>
          </p:cNvGraphicFramePr>
          <p:nvPr/>
        </p:nvGraphicFramePr>
        <p:xfrm>
          <a:off x="4648200" y="2819400"/>
          <a:ext cx="11366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1" name="Equation" r:id="rId11" imgW="418918" imgH="203112" progId="Equation.DSMT4">
                  <p:embed/>
                </p:oleObj>
              </mc:Choice>
              <mc:Fallback>
                <p:oleObj name="Equation" r:id="rId11" imgW="41891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19400"/>
                        <a:ext cx="11366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41"/>
          <p:cNvGraphicFramePr>
            <a:graphicFrameLocks noChangeAspect="1"/>
          </p:cNvGraphicFramePr>
          <p:nvPr/>
        </p:nvGraphicFramePr>
        <p:xfrm>
          <a:off x="5715000" y="2895600"/>
          <a:ext cx="9985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2"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95600"/>
                        <a:ext cx="9985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2"/>
          <p:cNvGraphicFramePr>
            <a:graphicFrameLocks noChangeAspect="1"/>
          </p:cNvGraphicFramePr>
          <p:nvPr/>
        </p:nvGraphicFramePr>
        <p:xfrm>
          <a:off x="3429000" y="4191000"/>
          <a:ext cx="8604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3" name="Equation" r:id="rId15" imgW="317225" imgH="203024" progId="Equation.DSMT4">
                  <p:embed/>
                </p:oleObj>
              </mc:Choice>
              <mc:Fallback>
                <p:oleObj name="Equation" r:id="rId15" imgW="317225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191000"/>
                        <a:ext cx="86042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43"/>
          <p:cNvGraphicFramePr>
            <a:graphicFrameLocks noChangeAspect="1"/>
          </p:cNvGraphicFramePr>
          <p:nvPr/>
        </p:nvGraphicFramePr>
        <p:xfrm>
          <a:off x="4267200" y="4267200"/>
          <a:ext cx="7572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4"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67200"/>
                        <a:ext cx="7572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44"/>
          <p:cNvGraphicFramePr>
            <a:graphicFrameLocks noChangeAspect="1"/>
          </p:cNvGraphicFramePr>
          <p:nvPr/>
        </p:nvGraphicFramePr>
        <p:xfrm>
          <a:off x="4724400" y="5562600"/>
          <a:ext cx="11033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5" name="Equation" r:id="rId19" imgW="406048" imgH="203024" progId="Equation.DSMT4">
                  <p:embed/>
                </p:oleObj>
              </mc:Choice>
              <mc:Fallback>
                <p:oleObj name="Equation" r:id="rId19" imgW="40604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562600"/>
                        <a:ext cx="110331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45"/>
          <p:cNvGraphicFramePr>
            <a:graphicFrameLocks noChangeAspect="1"/>
          </p:cNvGraphicFramePr>
          <p:nvPr/>
        </p:nvGraphicFramePr>
        <p:xfrm>
          <a:off x="5715000" y="5562600"/>
          <a:ext cx="8969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6" name="Equation" r:id="rId21" imgW="330057" imgH="203112" progId="Equation.DSMT4">
                  <p:embed/>
                </p:oleObj>
              </mc:Choice>
              <mc:Fallback>
                <p:oleObj name="Equation" r:id="rId21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562600"/>
                        <a:ext cx="8969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46"/>
          <p:cNvGraphicFramePr>
            <a:graphicFrameLocks noChangeAspect="1"/>
          </p:cNvGraphicFramePr>
          <p:nvPr/>
        </p:nvGraphicFramePr>
        <p:xfrm>
          <a:off x="6553200" y="5562600"/>
          <a:ext cx="11033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7" name="Equation" r:id="rId23" imgW="406048" imgH="203024" progId="Equation.DSMT4">
                  <p:embed/>
                </p:oleObj>
              </mc:Choice>
              <mc:Fallback>
                <p:oleObj name="Equation" r:id="rId23" imgW="40604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562600"/>
                        <a:ext cx="110331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Polynomials and Polynomial Functions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</p:spTree>
    <p:extLst>
      <p:ext uri="{BB962C8B-B14F-4D97-AF65-F5344CB8AC3E}">
        <p14:creationId xmlns:p14="http://schemas.microsoft.com/office/powerpoint/2010/main" val="308648521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autoUpdateAnimBg="0"/>
      <p:bldP spid="13414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476500" y="1264443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Two Polynomials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3810000" y="1799223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Examples:</a:t>
            </a:r>
          </a:p>
        </p:txBody>
      </p:sp>
      <p:graphicFrame>
        <p:nvGraphicFramePr>
          <p:cNvPr id="135175" name="Object 10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113565"/>
              </p:ext>
            </p:extLst>
          </p:nvPr>
        </p:nvGraphicFramePr>
        <p:xfrm>
          <a:off x="381000" y="2438400"/>
          <a:ext cx="378618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8" name="Equation" r:id="rId3" imgW="1397000" imgH="279400" progId="Equation.DSMT4">
                  <p:embed/>
                </p:oleObj>
              </mc:Choice>
              <mc:Fallback>
                <p:oleObj name="Equation" r:id="rId3" imgW="1397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438400"/>
                        <a:ext cx="378618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6" name="Object 10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175936"/>
              </p:ext>
            </p:extLst>
          </p:nvPr>
        </p:nvGraphicFramePr>
        <p:xfrm>
          <a:off x="533400" y="4343400"/>
          <a:ext cx="3859213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9" name="Equation" r:id="rId5" imgW="1422400" imgH="279400" progId="Equation.DSMT4">
                  <p:embed/>
                </p:oleObj>
              </mc:Choice>
              <mc:Fallback>
                <p:oleObj name="Equation" r:id="rId5" imgW="14224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3859213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393959"/>
              </p:ext>
            </p:extLst>
          </p:nvPr>
        </p:nvGraphicFramePr>
        <p:xfrm>
          <a:off x="4114800" y="2438400"/>
          <a:ext cx="4476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0" name="Equation" r:id="rId7" imgW="164957" imgH="203024" progId="Equation.DSMT4">
                  <p:embed/>
                </p:oleObj>
              </mc:Choice>
              <mc:Fallback>
                <p:oleObj name="Equation" r:id="rId7" imgW="164957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38400"/>
                        <a:ext cx="4476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957117"/>
              </p:ext>
            </p:extLst>
          </p:nvPr>
        </p:nvGraphicFramePr>
        <p:xfrm>
          <a:off x="4495800" y="2438400"/>
          <a:ext cx="113506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1" name="Equation" r:id="rId9" imgW="418918" imgH="203112" progId="Equation.DSMT4">
                  <p:embed/>
                </p:oleObj>
              </mc:Choice>
              <mc:Fallback>
                <p:oleObj name="Equation" r:id="rId9" imgW="41891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38400"/>
                        <a:ext cx="1135063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698111"/>
              </p:ext>
            </p:extLst>
          </p:nvPr>
        </p:nvGraphicFramePr>
        <p:xfrm>
          <a:off x="5486400" y="2514600"/>
          <a:ext cx="7572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" name="Equation" r:id="rId11" imgW="279158" imgH="177646" progId="Equation.DSMT4">
                  <p:embed/>
                </p:oleObj>
              </mc:Choice>
              <mc:Fallback>
                <p:oleObj name="Equation" r:id="rId11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514600"/>
                        <a:ext cx="7572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963994"/>
              </p:ext>
            </p:extLst>
          </p:nvPr>
        </p:nvGraphicFramePr>
        <p:xfrm>
          <a:off x="6172200" y="2438400"/>
          <a:ext cx="8953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" name="Equation" r:id="rId13" imgW="330057" imgH="203112" progId="Equation.DSMT4">
                  <p:embed/>
                </p:oleObj>
              </mc:Choice>
              <mc:Fallback>
                <p:oleObj name="Equation" r:id="rId13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438400"/>
                        <a:ext cx="8953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510160"/>
              </p:ext>
            </p:extLst>
          </p:nvPr>
        </p:nvGraphicFramePr>
        <p:xfrm>
          <a:off x="6934200" y="2514600"/>
          <a:ext cx="9969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" name="Equation" r:id="rId15" imgW="368140" imgH="177723" progId="Equation.DSMT4">
                  <p:embed/>
                </p:oleObj>
              </mc:Choice>
              <mc:Fallback>
                <p:oleObj name="Equation" r:id="rId15" imgW="36814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514600"/>
                        <a:ext cx="9969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199132"/>
              </p:ext>
            </p:extLst>
          </p:nvPr>
        </p:nvGraphicFramePr>
        <p:xfrm>
          <a:off x="7853363" y="2514600"/>
          <a:ext cx="7572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"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3363" y="2514600"/>
                        <a:ext cx="7572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174677"/>
              </p:ext>
            </p:extLst>
          </p:nvPr>
        </p:nvGraphicFramePr>
        <p:xfrm>
          <a:off x="3106737" y="3200400"/>
          <a:ext cx="4476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" name="Equation" r:id="rId19" imgW="164957" imgH="203024" progId="Equation.DSMT4">
                  <p:embed/>
                </p:oleObj>
              </mc:Choice>
              <mc:Fallback>
                <p:oleObj name="Equation" r:id="rId19" imgW="164957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7" y="3200400"/>
                        <a:ext cx="4476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853978"/>
              </p:ext>
            </p:extLst>
          </p:nvPr>
        </p:nvGraphicFramePr>
        <p:xfrm>
          <a:off x="3505200" y="3200400"/>
          <a:ext cx="11001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" name="Equation" r:id="rId20" imgW="406048" imgH="203024" progId="Equation.DSMT4">
                  <p:embed/>
                </p:oleObj>
              </mc:Choice>
              <mc:Fallback>
                <p:oleObj name="Equation" r:id="rId20" imgW="40604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00400"/>
                        <a:ext cx="1100137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1691"/>
              </p:ext>
            </p:extLst>
          </p:nvPr>
        </p:nvGraphicFramePr>
        <p:xfrm>
          <a:off x="4554537" y="3276600"/>
          <a:ext cx="9969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" name="Equation" r:id="rId22" imgW="368140" imgH="177723" progId="Equation.DSMT4">
                  <p:embed/>
                </p:oleObj>
              </mc:Choice>
              <mc:Fallback>
                <p:oleObj name="Equation" r:id="rId22" imgW="36814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537" y="3276600"/>
                        <a:ext cx="9969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426292"/>
              </p:ext>
            </p:extLst>
          </p:nvPr>
        </p:nvGraphicFramePr>
        <p:xfrm>
          <a:off x="5468937" y="3276600"/>
          <a:ext cx="7572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9" name="Equation" r:id="rId24" imgW="279158" imgH="177646" progId="Equation.DSMT4">
                  <p:embed/>
                </p:oleObj>
              </mc:Choice>
              <mc:Fallback>
                <p:oleObj name="Equation" r:id="rId24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7" y="3276600"/>
                        <a:ext cx="7572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883113"/>
              </p:ext>
            </p:extLst>
          </p:nvPr>
        </p:nvGraphicFramePr>
        <p:xfrm>
          <a:off x="533400" y="5029200"/>
          <a:ext cx="8270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" name="Equation" r:id="rId26" imgW="304536" imgH="203024" progId="Equation.DSMT4">
                  <p:embed/>
                </p:oleObj>
              </mc:Choice>
              <mc:Fallback>
                <p:oleObj name="Equation" r:id="rId26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9200"/>
                        <a:ext cx="82708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26036"/>
              </p:ext>
            </p:extLst>
          </p:nvPr>
        </p:nvGraphicFramePr>
        <p:xfrm>
          <a:off x="1295400" y="5029200"/>
          <a:ext cx="11366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" name="Equation" r:id="rId28" imgW="418918" imgH="203112" progId="Equation.DSMT4">
                  <p:embed/>
                </p:oleObj>
              </mc:Choice>
              <mc:Fallback>
                <p:oleObj name="Equation" r:id="rId28" imgW="41891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29200"/>
                        <a:ext cx="11366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058070"/>
              </p:ext>
            </p:extLst>
          </p:nvPr>
        </p:nvGraphicFramePr>
        <p:xfrm>
          <a:off x="2286000" y="5029200"/>
          <a:ext cx="895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2" name="Equation" r:id="rId30" imgW="330057" imgH="203112" progId="Equation.DSMT4">
                  <p:embed/>
                </p:oleObj>
              </mc:Choice>
              <mc:Fallback>
                <p:oleObj name="Equation" r:id="rId30" imgW="33005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29200"/>
                        <a:ext cx="8953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829671"/>
              </p:ext>
            </p:extLst>
          </p:nvPr>
        </p:nvGraphicFramePr>
        <p:xfrm>
          <a:off x="3048000" y="5105400"/>
          <a:ext cx="792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" name="Equation" r:id="rId32" imgW="291847" imgH="177646" progId="Equation.DSMT4">
                  <p:embed/>
                </p:oleObj>
              </mc:Choice>
              <mc:Fallback>
                <p:oleObj name="Equation" r:id="rId32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05400"/>
                        <a:ext cx="7921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582691"/>
              </p:ext>
            </p:extLst>
          </p:nvPr>
        </p:nvGraphicFramePr>
        <p:xfrm>
          <a:off x="3810000" y="5105400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4" name="Equation" r:id="rId34" imgW="355138" imgH="177569" progId="Equation.DSMT4">
                  <p:embed/>
                </p:oleObj>
              </mc:Choice>
              <mc:Fallback>
                <p:oleObj name="Equation" r:id="rId34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05400"/>
                        <a:ext cx="96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451856"/>
              </p:ext>
            </p:extLst>
          </p:nvPr>
        </p:nvGraphicFramePr>
        <p:xfrm>
          <a:off x="4800600" y="5105400"/>
          <a:ext cx="110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5" name="Equation" r:id="rId36" imgW="405872" imgH="177569" progId="Equation.DSMT4">
                  <p:embed/>
                </p:oleObj>
              </mc:Choice>
              <mc:Fallback>
                <p:oleObj name="Equation" r:id="rId36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105400"/>
                        <a:ext cx="1104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231373"/>
              </p:ext>
            </p:extLst>
          </p:nvPr>
        </p:nvGraphicFramePr>
        <p:xfrm>
          <a:off x="533400" y="5715000"/>
          <a:ext cx="8270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6" name="Equation" r:id="rId38" imgW="304536" imgH="203024" progId="Equation.DSMT4">
                  <p:embed/>
                </p:oleObj>
              </mc:Choice>
              <mc:Fallback>
                <p:oleObj name="Equation" r:id="rId38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15000"/>
                        <a:ext cx="82708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163609"/>
              </p:ext>
            </p:extLst>
          </p:nvPr>
        </p:nvGraphicFramePr>
        <p:xfrm>
          <a:off x="1371600" y="5715000"/>
          <a:ext cx="11017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7" name="Equation" r:id="rId39" imgW="406048" imgH="203024" progId="Equation.DSMT4">
                  <p:embed/>
                </p:oleObj>
              </mc:Choice>
              <mc:Fallback>
                <p:oleObj name="Equation" r:id="rId39" imgW="40604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715000"/>
                        <a:ext cx="110172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52577"/>
              </p:ext>
            </p:extLst>
          </p:nvPr>
        </p:nvGraphicFramePr>
        <p:xfrm>
          <a:off x="2438400" y="5791200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8" name="Equation" r:id="rId41" imgW="355138" imgH="177569" progId="Equation.DSMT4">
                  <p:embed/>
                </p:oleObj>
              </mc:Choice>
              <mc:Fallback>
                <p:oleObj name="Equation" r:id="rId41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791200"/>
                        <a:ext cx="96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236123"/>
              </p:ext>
            </p:extLst>
          </p:nvPr>
        </p:nvGraphicFramePr>
        <p:xfrm>
          <a:off x="3429000" y="5791200"/>
          <a:ext cx="7604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9" name="Equation" r:id="rId43" imgW="279158" imgH="177646" progId="Equation.DSMT4">
                  <p:embed/>
                </p:oleObj>
              </mc:Choice>
              <mc:Fallback>
                <p:oleObj name="Equation" r:id="rId43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791200"/>
                        <a:ext cx="7604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Polynomials and Polynomial Functions</a:t>
            </a: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3352800" y="609600"/>
            <a:ext cx="27432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Multiplication</a:t>
            </a:r>
          </a:p>
        </p:txBody>
      </p:sp>
    </p:spTree>
    <p:extLst>
      <p:ext uri="{BB962C8B-B14F-4D97-AF65-F5344CB8AC3E}">
        <p14:creationId xmlns:p14="http://schemas.microsoft.com/office/powerpoint/2010/main" val="21633531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utoUpdateAnimBg="0"/>
      <p:bldP spid="13517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/>
              <a:t>5.4 – Multiplying Polynomials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2667000" y="609600"/>
            <a:ext cx="3810000" cy="579438"/>
          </a:xfrm>
          <a:prstGeom prst="rect">
            <a:avLst/>
          </a:prstGeom>
          <a:solidFill>
            <a:srgbClr val="FAF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/>
              <a:t>Special Products</a:t>
            </a: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1066800" y="1266202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Multiplying Two Binomials using </a:t>
            </a:r>
            <a:r>
              <a:rPr lang="en-US" sz="2800" b="1" dirty="0"/>
              <a:t>FOIL</a:t>
            </a:r>
          </a:p>
        </p:txBody>
      </p:sp>
      <p:graphicFrame>
        <p:nvGraphicFramePr>
          <p:cNvPr id="137222" name="Object 1030"/>
          <p:cNvGraphicFramePr>
            <a:graphicFrameLocks noChangeAspect="1"/>
          </p:cNvGraphicFramePr>
          <p:nvPr/>
        </p:nvGraphicFramePr>
        <p:xfrm>
          <a:off x="1066800" y="4419600"/>
          <a:ext cx="272256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0" name="Equation" r:id="rId3" imgW="1002865" imgH="253890" progId="Equation.DSMT4">
                  <p:embed/>
                </p:oleObj>
              </mc:Choice>
              <mc:Fallback>
                <p:oleObj name="Equation" r:id="rId3" imgW="1002865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2722563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3" name="Object 1031"/>
          <p:cNvGraphicFramePr>
            <a:graphicFrameLocks noChangeAspect="1"/>
          </p:cNvGraphicFramePr>
          <p:nvPr/>
        </p:nvGraphicFramePr>
        <p:xfrm>
          <a:off x="1143000" y="2590800"/>
          <a:ext cx="268763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1" name="Equation" r:id="rId5" imgW="990170" imgH="253890" progId="Equation.DSMT4">
                  <p:embed/>
                </p:oleObj>
              </mc:Choice>
              <mc:Fallback>
                <p:oleObj name="Equation" r:id="rId5" imgW="99017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2687638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9050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F</a:t>
            </a:r>
            <a:r>
              <a:rPr lang="en-US"/>
              <a:t>irst terms</a:t>
            </a:r>
          </a:p>
        </p:txBody>
      </p:sp>
      <p:sp>
        <p:nvSpPr>
          <p:cNvPr id="137225" name="AutoShape 9"/>
          <p:cNvSpPr>
            <a:spLocks noChangeArrowheads="1"/>
          </p:cNvSpPr>
          <p:nvPr/>
        </p:nvSpPr>
        <p:spPr bwMode="auto">
          <a:xfrm>
            <a:off x="24384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6" name="AutoShape 10"/>
          <p:cNvSpPr>
            <a:spLocks noChangeArrowheads="1"/>
          </p:cNvSpPr>
          <p:nvPr/>
        </p:nvSpPr>
        <p:spPr bwMode="auto">
          <a:xfrm>
            <a:off x="45720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7" name="AutoShape 11"/>
          <p:cNvSpPr>
            <a:spLocks noChangeArrowheads="1"/>
          </p:cNvSpPr>
          <p:nvPr/>
        </p:nvSpPr>
        <p:spPr bwMode="auto">
          <a:xfrm>
            <a:off x="66294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7162800" y="190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L</a:t>
            </a:r>
            <a:r>
              <a:rPr lang="en-US"/>
              <a:t>ast terms</a:t>
            </a:r>
          </a:p>
        </p:txBody>
      </p:sp>
      <p:sp>
        <p:nvSpPr>
          <p:cNvPr id="137229" name="Text Box 13"/>
          <p:cNvSpPr txBox="1">
            <a:spLocks noChangeArrowheads="1"/>
          </p:cNvSpPr>
          <p:nvPr/>
        </p:nvSpPr>
        <p:spPr bwMode="auto">
          <a:xfrm>
            <a:off x="5029200" y="1905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I</a:t>
            </a:r>
            <a:r>
              <a:rPr lang="en-US"/>
              <a:t>nner terms</a:t>
            </a: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2895600" y="1905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/>
              <a:t>O</a:t>
            </a:r>
            <a:r>
              <a:rPr lang="en-US"/>
              <a:t>uter terms</a:t>
            </a:r>
          </a:p>
        </p:txBody>
      </p:sp>
      <p:graphicFrame>
        <p:nvGraphicFramePr>
          <p:cNvPr id="3" name="Object 1042"/>
          <p:cNvGraphicFramePr>
            <a:graphicFrameLocks noChangeAspect="1"/>
          </p:cNvGraphicFramePr>
          <p:nvPr/>
        </p:nvGraphicFramePr>
        <p:xfrm>
          <a:off x="3913188" y="4419600"/>
          <a:ext cx="5318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2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188" y="4419600"/>
                        <a:ext cx="53181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43"/>
          <p:cNvGraphicFramePr>
            <a:graphicFrameLocks noChangeAspect="1"/>
          </p:cNvGraphicFramePr>
          <p:nvPr/>
        </p:nvGraphicFramePr>
        <p:xfrm>
          <a:off x="4340225" y="4495800"/>
          <a:ext cx="8731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3" name="Equation" r:id="rId9" imgW="291847" imgH="177646" progId="Equation.DSMT4">
                  <p:embed/>
                </p:oleObj>
              </mc:Choice>
              <mc:Fallback>
                <p:oleObj name="Equation" r:id="rId9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4495800"/>
                        <a:ext cx="8731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44"/>
          <p:cNvGraphicFramePr>
            <a:graphicFrameLocks noChangeAspect="1"/>
          </p:cNvGraphicFramePr>
          <p:nvPr/>
        </p:nvGraphicFramePr>
        <p:xfrm>
          <a:off x="5162550" y="4495800"/>
          <a:ext cx="8715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4" name="Equation" r:id="rId11" imgW="291847" imgH="177646" progId="Equation.DSMT4">
                  <p:embed/>
                </p:oleObj>
              </mc:Choice>
              <mc:Fallback>
                <p:oleObj name="Equation" r:id="rId11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495800"/>
                        <a:ext cx="8715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45"/>
          <p:cNvGraphicFramePr>
            <a:graphicFrameLocks noChangeAspect="1"/>
          </p:cNvGraphicFramePr>
          <p:nvPr/>
        </p:nvGraphicFramePr>
        <p:xfrm>
          <a:off x="6038850" y="4478338"/>
          <a:ext cx="11763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5" name="Equation" r:id="rId13" imgW="393359" imgH="177646" progId="Equation.DSMT4">
                  <p:embed/>
                </p:oleObj>
              </mc:Choice>
              <mc:Fallback>
                <p:oleObj name="Equation" r:id="rId13" imgW="393359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4478338"/>
                        <a:ext cx="11763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46"/>
          <p:cNvGraphicFramePr>
            <a:graphicFrameLocks noChangeAspect="1"/>
          </p:cNvGraphicFramePr>
          <p:nvPr/>
        </p:nvGraphicFramePr>
        <p:xfrm>
          <a:off x="2209800" y="3429000"/>
          <a:ext cx="4826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6" name="Equation" r:id="rId15" imgW="177569" imgH="202936" progId="Equation.DSMT4">
                  <p:embed/>
                </p:oleObj>
              </mc:Choice>
              <mc:Fallback>
                <p:oleObj name="Equation" r:id="rId1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29000"/>
                        <a:ext cx="4826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47"/>
          <p:cNvGraphicFramePr>
            <a:graphicFrameLocks noChangeAspect="1"/>
          </p:cNvGraphicFramePr>
          <p:nvPr/>
        </p:nvGraphicFramePr>
        <p:xfrm>
          <a:off x="2667000" y="3505200"/>
          <a:ext cx="793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7" name="Equation" r:id="rId16" imgW="291847" imgH="177646" progId="Equation.DSMT4">
                  <p:embed/>
                </p:oleObj>
              </mc:Choice>
              <mc:Fallback>
                <p:oleObj name="Equation" r:id="rId16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05200"/>
                        <a:ext cx="793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48"/>
          <p:cNvGraphicFramePr>
            <a:graphicFrameLocks noChangeAspect="1"/>
          </p:cNvGraphicFramePr>
          <p:nvPr/>
        </p:nvGraphicFramePr>
        <p:xfrm>
          <a:off x="3429000" y="3505200"/>
          <a:ext cx="7588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8" name="Equation" r:id="rId18" imgW="279279" imgH="165028" progId="Equation.DSMT4">
                  <p:embed/>
                </p:oleObj>
              </mc:Choice>
              <mc:Fallback>
                <p:oleObj name="Equation" r:id="rId18" imgW="279279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505200"/>
                        <a:ext cx="7588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49"/>
          <p:cNvGraphicFramePr>
            <a:graphicFrameLocks noChangeAspect="1"/>
          </p:cNvGraphicFramePr>
          <p:nvPr/>
        </p:nvGraphicFramePr>
        <p:xfrm>
          <a:off x="2239963" y="5334000"/>
          <a:ext cx="5318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9" name="Equation" r:id="rId20" imgW="177569" imgH="202936" progId="Equation.DSMT4">
                  <p:embed/>
                </p:oleObj>
              </mc:Choice>
              <mc:Fallback>
                <p:oleObj name="Equation" r:id="rId20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5334000"/>
                        <a:ext cx="53181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50"/>
          <p:cNvGraphicFramePr>
            <a:graphicFrameLocks noChangeAspect="1"/>
          </p:cNvGraphicFramePr>
          <p:nvPr/>
        </p:nvGraphicFramePr>
        <p:xfrm>
          <a:off x="2686050" y="5410200"/>
          <a:ext cx="8350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0" name="Equation" r:id="rId21" imgW="279158" imgH="177646" progId="Equation.DSMT4">
                  <p:embed/>
                </p:oleObj>
              </mc:Choice>
              <mc:Fallback>
                <p:oleObj name="Equation" r:id="rId21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410200"/>
                        <a:ext cx="8350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52"/>
          <p:cNvGraphicFramePr>
            <a:graphicFrameLocks noChangeAspect="1"/>
          </p:cNvGraphicFramePr>
          <p:nvPr/>
        </p:nvGraphicFramePr>
        <p:xfrm>
          <a:off x="3505200" y="5410200"/>
          <a:ext cx="8350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1" name="Equation" r:id="rId23" imgW="279158" imgH="177646" progId="Equation.DSMT4">
                  <p:embed/>
                </p:oleObj>
              </mc:Choice>
              <mc:Fallback>
                <p:oleObj name="Equation" r:id="rId23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10200"/>
                        <a:ext cx="8350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53"/>
          <p:cNvGraphicFramePr>
            <a:graphicFrameLocks noChangeAspect="1"/>
          </p:cNvGraphicFramePr>
          <p:nvPr/>
        </p:nvGraphicFramePr>
        <p:xfrm>
          <a:off x="3856038" y="2590800"/>
          <a:ext cx="5318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2" name="Equation" r:id="rId25" imgW="177569" imgH="202936" progId="Equation.DSMT4">
                  <p:embed/>
                </p:oleObj>
              </mc:Choice>
              <mc:Fallback>
                <p:oleObj name="Equation" r:id="rId2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2590800"/>
                        <a:ext cx="53181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54"/>
          <p:cNvGraphicFramePr>
            <a:graphicFrameLocks noChangeAspect="1"/>
          </p:cNvGraphicFramePr>
          <p:nvPr/>
        </p:nvGraphicFramePr>
        <p:xfrm>
          <a:off x="4283075" y="2667000"/>
          <a:ext cx="8731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3" name="Equation" r:id="rId26" imgW="291847" imgH="177646" progId="Equation.DSMT4">
                  <p:embed/>
                </p:oleObj>
              </mc:Choice>
              <mc:Fallback>
                <p:oleObj name="Equation" r:id="rId26" imgW="291847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075" y="2667000"/>
                        <a:ext cx="8731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55"/>
          <p:cNvGraphicFramePr>
            <a:graphicFrameLocks noChangeAspect="1"/>
          </p:cNvGraphicFramePr>
          <p:nvPr/>
        </p:nvGraphicFramePr>
        <p:xfrm>
          <a:off x="5124450" y="2667000"/>
          <a:ext cx="8334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" name="Equation" r:id="rId28" imgW="279158" imgH="177646" progId="Equation.DSMT4">
                  <p:embed/>
                </p:oleObj>
              </mc:Choice>
              <mc:Fallback>
                <p:oleObj name="Equation" r:id="rId28" imgW="27915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2667000"/>
                        <a:ext cx="8334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56"/>
          <p:cNvGraphicFramePr>
            <a:graphicFrameLocks noChangeAspect="1"/>
          </p:cNvGraphicFramePr>
          <p:nvPr/>
        </p:nvGraphicFramePr>
        <p:xfrm>
          <a:off x="5964238" y="2667000"/>
          <a:ext cx="12128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5" name="Equation" r:id="rId30" imgW="406048" imgH="164957" progId="Equation.DSMT4">
                  <p:embed/>
                </p:oleObj>
              </mc:Choice>
              <mc:Fallback>
                <p:oleObj name="Equation" r:id="rId30" imgW="406048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238" y="2667000"/>
                        <a:ext cx="121285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458057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animBg="1" autoUpdateAnimBg="0"/>
      <p:bldP spid="137220" grpId="0" autoUpdateAnimBg="0"/>
      <p:bldP spid="2" grpId="0" autoUpdateAnimBg="0"/>
      <p:bldP spid="137225" grpId="0" animBg="1" autoUpdateAnimBg="0"/>
      <p:bldP spid="137226" grpId="0" animBg="1" autoUpdateAnimBg="0"/>
      <p:bldP spid="137227" grpId="0" animBg="1" autoUpdateAnimBg="0"/>
      <p:bldP spid="137228" grpId="0" autoUpdateAnimBg="0"/>
      <p:bldP spid="137229" grpId="0" autoUpdateAnimBg="0"/>
      <p:bldP spid="137230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344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Office Theme</vt:lpstr>
      <vt:lpstr>Equation</vt:lpstr>
      <vt:lpstr>5.3 – Polynomials and Polynomial Functions</vt:lpstr>
      <vt:lpstr>PowerPoint Presentation</vt:lpstr>
      <vt:lpstr>PowerPoint Presentation</vt:lpstr>
      <vt:lpstr>PowerPoint Presentation</vt:lpstr>
      <vt:lpstr>PowerPoint Presentation</vt:lpstr>
      <vt:lpstr>5.4 – Polynomials and Polynomial Functions</vt:lpstr>
      <vt:lpstr>5.4 – Polynomials and Polynomial Functions</vt:lpstr>
      <vt:lpstr>5.4 – Polynomials and Polynomial Functions</vt:lpstr>
      <vt:lpstr>5.4 – Multiplying Polynomials</vt:lpstr>
      <vt:lpstr>5.4 – Multiplying Polynomials</vt:lpstr>
      <vt:lpstr>5.4 – Multiplying Polynomials</vt:lpstr>
      <vt:lpstr>5.4 – Multiplying Polynomials</vt:lpstr>
      <vt:lpstr>5.4 – Multiplying Polynomials</vt:lpstr>
      <vt:lpstr>PowerPoint Presentation</vt:lpstr>
      <vt:lpstr>5.4 – Polynomials and Polynomial Functions</vt:lpstr>
      <vt:lpstr>5.4 – Polynomials and Polynomial Functions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Patricia Latkowsky</cp:lastModifiedBy>
  <cp:revision>25</cp:revision>
  <cp:lastPrinted>2010-10-09T11:08:03Z</cp:lastPrinted>
  <dcterms:created xsi:type="dcterms:W3CDTF">2010-10-06T12:53:31Z</dcterms:created>
  <dcterms:modified xsi:type="dcterms:W3CDTF">2018-04-24T10:42:21Z</dcterms:modified>
</cp:coreProperties>
</file>