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3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47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8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8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6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7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5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5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1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06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8F6E5-350C-4A40-A304-161B0D40B67E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47014-C14F-478B-B321-B4E85DDC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7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 Multiplying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When you </a:t>
            </a:r>
            <a:r>
              <a:rPr lang="en-US" b="1" dirty="0"/>
              <a:t>multiply</a:t>
            </a:r>
            <a:r>
              <a:rPr lang="en-US" dirty="0"/>
              <a:t> same bases you </a:t>
            </a:r>
            <a:r>
              <a:rPr lang="en-US" b="1" dirty="0"/>
              <a:t>add</a:t>
            </a:r>
            <a:r>
              <a:rPr lang="en-US" dirty="0"/>
              <a:t> exponents.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x</a:t>
            </a:r>
            <a:r>
              <a:rPr lang="en-US" baseline="30000" dirty="0"/>
              <a:t>4</a:t>
            </a:r>
            <a:r>
              <a:rPr lang="en-US" dirty="0"/>
              <a:t> •x</a:t>
            </a:r>
            <a:r>
              <a:rPr lang="en-US" baseline="30000" dirty="0"/>
              <a:t>5</a:t>
            </a:r>
            <a:r>
              <a:rPr lang="en-US" dirty="0"/>
              <a:t> = x</a:t>
            </a:r>
            <a:r>
              <a:rPr lang="en-US" baseline="30000" dirty="0"/>
              <a:t>4+5</a:t>
            </a:r>
            <a:r>
              <a:rPr lang="en-US" dirty="0"/>
              <a:t> = x</a:t>
            </a:r>
            <a:r>
              <a:rPr lang="en-US" baseline="30000" dirty="0"/>
              <a:t>9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an exponent is negative? Same thing add exponents.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x</a:t>
            </a:r>
            <a:r>
              <a:rPr lang="en-US" baseline="30000" dirty="0"/>
              <a:t>6</a:t>
            </a:r>
            <a:r>
              <a:rPr lang="en-US" dirty="0"/>
              <a:t> •x</a:t>
            </a:r>
            <a:r>
              <a:rPr lang="en-US" baseline="30000" dirty="0"/>
              <a:t>-4</a:t>
            </a:r>
            <a:r>
              <a:rPr lang="en-US" dirty="0"/>
              <a:t> = x</a:t>
            </a:r>
            <a:r>
              <a:rPr lang="en-US" baseline="30000" dirty="0"/>
              <a:t>6+(-4)</a:t>
            </a:r>
            <a:r>
              <a:rPr lang="en-US" dirty="0"/>
              <a:t> = x</a:t>
            </a:r>
            <a:r>
              <a:rPr lang="en-US" baseline="30000" dirty="0"/>
              <a:t>2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there is more than one variable? Do each base separately.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(xy</a:t>
            </a:r>
            <a:r>
              <a:rPr lang="en-US" baseline="30000" dirty="0"/>
              <a:t>6</a:t>
            </a:r>
            <a:r>
              <a:rPr lang="en-US" dirty="0"/>
              <a:t>)(x</a:t>
            </a:r>
            <a:r>
              <a:rPr lang="en-US" baseline="30000" dirty="0"/>
              <a:t>3</a:t>
            </a:r>
            <a:r>
              <a:rPr lang="en-US" dirty="0"/>
              <a:t>y</a:t>
            </a:r>
            <a:r>
              <a:rPr lang="en-US" baseline="30000" dirty="0"/>
              <a:t>4</a:t>
            </a:r>
            <a:r>
              <a:rPr lang="en-US" dirty="0"/>
              <a:t>) = x</a:t>
            </a:r>
            <a:r>
              <a:rPr lang="en-US" baseline="30000" dirty="0"/>
              <a:t>1+3</a:t>
            </a:r>
            <a:r>
              <a:rPr lang="en-US" dirty="0"/>
              <a:t> y</a:t>
            </a:r>
            <a:r>
              <a:rPr lang="en-US" baseline="30000" dirty="0"/>
              <a:t>6+4</a:t>
            </a:r>
            <a:r>
              <a:rPr lang="en-US" dirty="0"/>
              <a:t> = x</a:t>
            </a:r>
            <a:r>
              <a:rPr lang="en-US" baseline="30000" dirty="0"/>
              <a:t>4</a:t>
            </a:r>
            <a:r>
              <a:rPr lang="en-US" dirty="0"/>
              <a:t> y</a:t>
            </a:r>
            <a:r>
              <a:rPr lang="en-US" baseline="30000" dirty="0"/>
              <a:t>10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there is a coefficient in front of the variable?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3x</a:t>
            </a:r>
            <a:r>
              <a:rPr lang="en-US" baseline="30000" dirty="0"/>
              <a:t>2</a:t>
            </a:r>
            <a:r>
              <a:rPr lang="en-US" dirty="0"/>
              <a:t> •-2x</a:t>
            </a:r>
            <a:r>
              <a:rPr lang="en-US" baseline="30000" dirty="0"/>
              <a:t>3</a:t>
            </a:r>
            <a:r>
              <a:rPr lang="en-US" dirty="0"/>
              <a:t> =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(3 •-2)•(x</a:t>
            </a:r>
            <a:r>
              <a:rPr lang="en-US" baseline="30000" dirty="0"/>
              <a:t>2</a:t>
            </a:r>
            <a:r>
              <a:rPr lang="en-US" dirty="0"/>
              <a:t> • x</a:t>
            </a:r>
            <a:r>
              <a:rPr lang="en-US" baseline="30000" dirty="0"/>
              <a:t>3</a:t>
            </a:r>
            <a:r>
              <a:rPr lang="en-US" dirty="0"/>
              <a:t>) =   Use the commutative property to rearrange</a:t>
            </a:r>
            <a:br>
              <a:rPr lang="en-US" dirty="0"/>
            </a:br>
            <a:r>
              <a:rPr lang="en-US" dirty="0"/>
              <a:t>-6x</a:t>
            </a:r>
            <a:r>
              <a:rPr lang="en-US" baseline="30000" dirty="0"/>
              <a:t>5</a:t>
            </a:r>
            <a:r>
              <a:rPr lang="en-US" dirty="0"/>
              <a:t>   multiply the coefficients and add exponents</a:t>
            </a:r>
          </a:p>
        </p:txBody>
      </p:sp>
    </p:spTree>
    <p:extLst>
      <p:ext uri="{BB962C8B-B14F-4D97-AF65-F5344CB8AC3E}">
        <p14:creationId xmlns:p14="http://schemas.microsoft.com/office/powerpoint/2010/main" val="111256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dirty="0"/>
              <a:t>Dividing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When you </a:t>
            </a:r>
            <a:r>
              <a:rPr lang="en-US" b="1" dirty="0"/>
              <a:t>divide</a:t>
            </a:r>
            <a:r>
              <a:rPr lang="en-US" dirty="0"/>
              <a:t> same bases you </a:t>
            </a:r>
            <a:r>
              <a:rPr lang="en-US" b="1" dirty="0"/>
              <a:t>subtract</a:t>
            </a:r>
            <a:r>
              <a:rPr lang="en-US" dirty="0"/>
              <a:t> </a:t>
            </a:r>
            <a:r>
              <a:rPr lang="en-US" dirty="0" smtClean="0"/>
              <a:t>exponents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there is more than one variable? Do each base separately.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there is a coefficient in front of the variable? Divide the coefficients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 exponent is negative?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 descr="http://www.softschools.com/math/topics/images/positive_and_negative_integer_exponents_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891" y="2362200"/>
            <a:ext cx="2389909" cy="45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softschools.com/math/topics/images/positive_and_negative_integer_exponents_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255" y="3143250"/>
            <a:ext cx="2618509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softschools.com/math/topics/images/positive_and_negative_integer_exponents_3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267200"/>
            <a:ext cx="3657599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www.softschools.com/math/topics/images/positive_and_negative_integer_exponents_4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10200"/>
            <a:ext cx="5257800" cy="60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914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a power to a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you raise a </a:t>
            </a:r>
            <a:r>
              <a:rPr lang="en-US" b="1" dirty="0"/>
              <a:t>power to a power</a:t>
            </a:r>
            <a:r>
              <a:rPr lang="en-US" dirty="0"/>
              <a:t> you </a:t>
            </a:r>
            <a:r>
              <a:rPr lang="en-US" b="1" dirty="0"/>
              <a:t>multiply</a:t>
            </a:r>
            <a:r>
              <a:rPr lang="en-US" dirty="0"/>
              <a:t> exponents.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(x</a:t>
            </a:r>
            <a:r>
              <a:rPr lang="en-US" baseline="30000" dirty="0"/>
              <a:t>3</a:t>
            </a:r>
            <a:r>
              <a:rPr lang="en-US" dirty="0"/>
              <a:t>)</a:t>
            </a:r>
            <a:r>
              <a:rPr lang="en-US" baseline="30000" dirty="0"/>
              <a:t>5</a:t>
            </a:r>
            <a:r>
              <a:rPr lang="en-US" dirty="0"/>
              <a:t> = x</a:t>
            </a:r>
            <a:r>
              <a:rPr lang="en-US" baseline="30000" dirty="0"/>
              <a:t>3•5</a:t>
            </a:r>
            <a:r>
              <a:rPr lang="en-US" dirty="0"/>
              <a:t> = x</a:t>
            </a:r>
            <a:r>
              <a:rPr lang="en-US" baseline="30000" dirty="0"/>
              <a:t>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there is more than one variable?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(x</a:t>
            </a:r>
            <a:r>
              <a:rPr lang="en-US" baseline="30000" dirty="0"/>
              <a:t>2</a:t>
            </a:r>
            <a:r>
              <a:rPr lang="en-US" dirty="0"/>
              <a:t>y)</a:t>
            </a:r>
            <a:r>
              <a:rPr lang="en-US" baseline="30000" dirty="0"/>
              <a:t>3</a:t>
            </a:r>
            <a:r>
              <a:rPr lang="en-US" dirty="0"/>
              <a:t> = x</a:t>
            </a:r>
            <a:r>
              <a:rPr lang="en-US" baseline="30000" dirty="0"/>
              <a:t>2•3</a:t>
            </a:r>
            <a:r>
              <a:rPr lang="en-US" dirty="0"/>
              <a:t> y</a:t>
            </a:r>
            <a:r>
              <a:rPr lang="en-US" baseline="30000" dirty="0"/>
              <a:t>1•3</a:t>
            </a:r>
            <a:r>
              <a:rPr lang="en-US" dirty="0"/>
              <a:t> = x</a:t>
            </a:r>
            <a:r>
              <a:rPr lang="en-US" baseline="30000" dirty="0"/>
              <a:t>6</a:t>
            </a:r>
            <a:r>
              <a:rPr lang="en-US" dirty="0"/>
              <a:t>y</a:t>
            </a:r>
            <a:r>
              <a:rPr lang="en-US" baseline="30000" dirty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if there is a coefficient?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(2x</a:t>
            </a:r>
            <a:r>
              <a:rPr lang="en-US" baseline="30000" dirty="0"/>
              <a:t>4</a:t>
            </a:r>
            <a:r>
              <a:rPr lang="en-US" dirty="0"/>
              <a:t>y</a:t>
            </a:r>
            <a:r>
              <a:rPr lang="en-US" baseline="30000" dirty="0"/>
              <a:t>2</a:t>
            </a:r>
            <a:r>
              <a:rPr lang="en-US" dirty="0"/>
              <a:t>)</a:t>
            </a:r>
            <a:r>
              <a:rPr lang="en-US" baseline="30000" dirty="0"/>
              <a:t>4</a:t>
            </a:r>
            <a:r>
              <a:rPr lang="en-US" dirty="0"/>
              <a:t> = 2</a:t>
            </a:r>
            <a:r>
              <a:rPr lang="en-US" baseline="30000" dirty="0"/>
              <a:t>4</a:t>
            </a:r>
            <a:r>
              <a:rPr lang="en-US" dirty="0"/>
              <a:t> x</a:t>
            </a:r>
            <a:r>
              <a:rPr lang="en-US" baseline="30000" dirty="0"/>
              <a:t>4•4</a:t>
            </a:r>
            <a:r>
              <a:rPr lang="en-US" dirty="0"/>
              <a:t>y</a:t>
            </a:r>
            <a:r>
              <a:rPr lang="en-US" baseline="30000" dirty="0"/>
              <a:t>2•4</a:t>
            </a:r>
            <a:r>
              <a:rPr lang="en-US" dirty="0"/>
              <a:t> = 16x</a:t>
            </a:r>
            <a:r>
              <a:rPr lang="en-US" baseline="30000" dirty="0"/>
              <a:t>16</a:t>
            </a:r>
            <a:r>
              <a:rPr lang="en-US" dirty="0"/>
              <a:t>y</a:t>
            </a:r>
            <a:r>
              <a:rPr lang="en-US" baseline="30000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17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exponent Rule  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 </a:t>
            </a:r>
            <a:r>
              <a:rPr lang="en-US" dirty="0" smtClean="0"/>
              <a:t> </a:t>
            </a: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 write with a "top floor" and "bottom </a:t>
            </a:r>
            <a:r>
              <a:rPr lang="en-US" dirty="0" smtClean="0"/>
              <a:t>floor“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2nd change floors if the exponent is "</a:t>
            </a:r>
            <a:r>
              <a:rPr lang="en-US" dirty="0" smtClean="0"/>
              <a:t>unhappy” </a:t>
            </a:r>
            <a:r>
              <a:rPr lang="en-US" dirty="0"/>
              <a:t>The exponent is unhappy in the denominator so</a:t>
            </a:r>
            <a:br>
              <a:rPr lang="en-US" dirty="0"/>
            </a:br>
            <a:r>
              <a:rPr lang="en-US" dirty="0"/>
              <a:t>move to the numerator and it becomes positive.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://www.softschools.com/math/topics/images/positive_and_negative_integer_exponents_5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066800"/>
            <a:ext cx="16764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softschools.com/math/topics/images/positive_and_negative_integer_exponents_6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2590800"/>
            <a:ext cx="2819399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softschools.com/math/topics/images/positive_and_negative_integer_exponents_7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36" y="4655125"/>
            <a:ext cx="198120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1706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Summary </a:t>
            </a:r>
            <a:br>
              <a:rPr lang="en-US" sz="3600" dirty="0" smtClean="0"/>
            </a:br>
            <a:r>
              <a:rPr lang="en-US" sz="3600" dirty="0"/>
              <a:t>Remember to work slowly and meticulously. You will need to memorize the rules for exponents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sz="3600" dirty="0"/>
              <a:t>A shortened version: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smtClean="0"/>
              <a:t>Multiply </a:t>
            </a:r>
            <a:r>
              <a:rPr lang="en-US" dirty="0"/>
              <a:t>→ Add exponents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Divide → Subtract exponents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Power to a power → Multiply exponents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Negative → Change "floors"</a:t>
            </a:r>
          </a:p>
        </p:txBody>
      </p:sp>
    </p:spTree>
    <p:extLst>
      <p:ext uri="{BB962C8B-B14F-4D97-AF65-F5344CB8AC3E}">
        <p14:creationId xmlns:p14="http://schemas.microsoft.com/office/powerpoint/2010/main" val="2196931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Multiplying</vt:lpstr>
      <vt:lpstr>Dividing</vt:lpstr>
      <vt:lpstr>Raising a power to a power</vt:lpstr>
      <vt:lpstr>Negative exponent Rule   </vt:lpstr>
      <vt:lpstr>Summary  Remember to work slowly and meticulously. You will need to memorize the rules for exponents.  A shortened version: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Multiplying</dc:title>
  <dc:creator>mspatti</dc:creator>
  <cp:lastModifiedBy>mspatti</cp:lastModifiedBy>
  <cp:revision>5</cp:revision>
  <dcterms:created xsi:type="dcterms:W3CDTF">2017-11-01T23:26:29Z</dcterms:created>
  <dcterms:modified xsi:type="dcterms:W3CDTF">2017-11-01T23:40:26Z</dcterms:modified>
</cp:coreProperties>
</file>