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CF2F-35DD-4CC6-A691-FAE502204F83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4693-7BDF-4520-AC09-BC618411D7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4693-7BDF-4520-AC09-BC618411D7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CDD958-5F62-43FD-B347-C2515517B0E7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8F33D5-02C2-4A9D-A150-72F50273E0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14478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/>
              <a:t>State</a:t>
            </a:r>
            <a:br>
              <a:rPr lang="en-US" sz="1800" dirty="0"/>
            </a:br>
            <a:r>
              <a:rPr lang="en-US" sz="1800" dirty="0" smtClean="0"/>
              <a:t>by: Phoenix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800" dirty="0">
              <a:latin typeface="A780-Deco" panose="00000400000000000000" pitchFamily="2" charset="0"/>
            </a:endParaRPr>
          </a:p>
        </p:txBody>
      </p:sp>
      <p:pic>
        <p:nvPicPr>
          <p:cNvPr id="1028" name="Picture 4" descr="C:\Documents and Settings\STA\Local Settings\Temporary Internet Files\Content.IE5\OSHJ0J5A\phoenix_____08_by_kissy_face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270078"/>
            <a:ext cx="163351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TA\Local Settings\Temporary Internet Files\Content.IE5\OSHJ0J5A\phoenix_____08_by_kissy_fa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524000" cy="34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Festival of the Arts</a:t>
            </a:r>
          </a:p>
          <a:p>
            <a:r>
              <a:rPr lang="en-US" dirty="0"/>
              <a:t> </a:t>
            </a:r>
            <a:r>
              <a:rPr lang="en-US" dirty="0" smtClean="0"/>
              <a:t>Fortier days</a:t>
            </a:r>
          </a:p>
          <a:p>
            <a:r>
              <a:rPr lang="en-US" dirty="0" smtClean="0"/>
              <a:t>American Indian Exposition</a:t>
            </a:r>
          </a:p>
          <a:p>
            <a:r>
              <a:rPr lang="en-US" dirty="0" smtClean="0"/>
              <a:t>Easter Sunrise Service</a:t>
            </a:r>
          </a:p>
          <a:p>
            <a:r>
              <a:rPr lang="en-US" dirty="0" smtClean="0"/>
              <a:t>Arizona National Stock show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850-Deco" panose="00000400000000000000" pitchFamily="2" charset="0"/>
              </a:rPr>
              <a:t>WOLD WAR I</a:t>
            </a:r>
          </a:p>
          <a:p>
            <a:r>
              <a:rPr lang="en-US" dirty="0" smtClean="0">
                <a:latin typeface="A850-Deco" panose="00000400000000000000" pitchFamily="2" charset="0"/>
              </a:rPr>
              <a:t>WORD WAR II</a:t>
            </a:r>
          </a:p>
          <a:p>
            <a:r>
              <a:rPr lang="en-US" dirty="0" smtClean="0">
                <a:latin typeface="A850-Deco" panose="00000400000000000000" pitchFamily="2" charset="0"/>
              </a:rPr>
              <a:t>Navajo war</a:t>
            </a:r>
          </a:p>
          <a:p>
            <a:endParaRPr lang="en-US" dirty="0">
              <a:latin typeface="A850-Deco" panose="00000400000000000000" pitchFamily="2" charset="0"/>
            </a:endParaRPr>
          </a:p>
        </p:txBody>
      </p:sp>
      <p:pic>
        <p:nvPicPr>
          <p:cNvPr id="1029" name="Picture 5" descr="C:\Documents and Settings\STA\Local Settings\Temporary Internet Files\Content.IE5\DANAP7I4\USMC_Memorial_Silhouet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16"/>
            <a:ext cx="2209800" cy="1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TA\Local Settings\Temporary Internet Files\Content.IE5\F0FKR0EL\world_peace_by_unfulfilledcanva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500"/>
            <a:ext cx="9144000" cy="41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smarter now</a:t>
            </a: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2438400"/>
            <a:ext cx="609600" cy="609600"/>
          </a:xfrm>
        </p:spPr>
      </p:pic>
      <p:pic>
        <p:nvPicPr>
          <p:cNvPr id="1027" name="Picture 3" descr="C:\Documents and Settings\STA\Local Settings\Temporary Internet Files\Content.IE5\WKI8Y2ZA\smar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1" y="3148739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STA\Local Settings\Temporary Internet Files\Content.IE5\OSHJ0J5A\cerebro-pesa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20332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 CITIYS AND THE CAPITAL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Phoenix                                    The capital is Phoenix</a:t>
            </a:r>
          </a:p>
          <a:p>
            <a:r>
              <a:rPr lang="en-US" dirty="0" smtClean="0"/>
              <a:t>Tucson</a:t>
            </a:r>
          </a:p>
          <a:p>
            <a:r>
              <a:rPr lang="en-US" dirty="0" smtClean="0"/>
              <a:t>Mesa</a:t>
            </a:r>
          </a:p>
          <a:p>
            <a:r>
              <a:rPr lang="en-US" dirty="0" smtClean="0"/>
              <a:t>Glendale</a:t>
            </a:r>
          </a:p>
          <a:p>
            <a:r>
              <a:rPr lang="en-US" dirty="0" smtClean="0"/>
              <a:t>Scottsdale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Coolidge Dam</a:t>
            </a:r>
          </a:p>
          <a:p>
            <a:r>
              <a:rPr lang="en-US" dirty="0" smtClean="0"/>
              <a:t>Theodore Roosevelt</a:t>
            </a:r>
          </a:p>
          <a:p>
            <a:r>
              <a:rPr lang="en-US" dirty="0" smtClean="0"/>
              <a:t>Hoover Dam</a:t>
            </a:r>
          </a:p>
          <a:p>
            <a:r>
              <a:rPr lang="en-US" dirty="0" smtClean="0"/>
              <a:t>Lake Powell</a:t>
            </a:r>
          </a:p>
          <a:p>
            <a:r>
              <a:rPr lang="en-US" dirty="0" smtClean="0"/>
              <a:t>Lake mead</a:t>
            </a:r>
          </a:p>
          <a:p>
            <a:r>
              <a:rPr lang="en-US" dirty="0" smtClean="0"/>
              <a:t>Lake Mohave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ARIZONA joined the union in February 14, 1912</a:t>
            </a:r>
          </a:p>
          <a:p>
            <a:r>
              <a:rPr lang="en-US" dirty="0" smtClean="0"/>
              <a:t>6 largest state</a:t>
            </a:r>
          </a:p>
          <a:p>
            <a:r>
              <a:rPr lang="en-US" dirty="0" smtClean="0"/>
              <a:t>Located in the south</a:t>
            </a:r>
          </a:p>
          <a:p>
            <a:r>
              <a:rPr lang="en-US" dirty="0" smtClean="0"/>
              <a:t>It’s apart of the four corner states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90600" y="91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772400" y="11567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GEROGRPHY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23764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The states  that border  Arizona  are CALIFORNIA,UTAH,COLORADO,NEW MEXICO, and NEVADA.</a:t>
            </a:r>
          </a:p>
          <a:p>
            <a:r>
              <a:rPr lang="en-US" dirty="0" smtClean="0"/>
              <a:t>The  Theodor Roosevelt dam was built in 1911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SYMBOLS</a:t>
            </a:r>
            <a:endParaRPr lang="en-US" dirty="0"/>
          </a:p>
        </p:txBody>
      </p:sp>
      <p:pic>
        <p:nvPicPr>
          <p:cNvPr id="1030" name="Picture 6" descr="C:\Documents and Settings\STA\Local Settings\Temporary Internet Files\Content.IE5\LWRNGZSN\1018px-Montana-StateSea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5287"/>
            <a:ext cx="1524000" cy="11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STA\Local Settings\Temporary Internet Files\Content.IE5\89ZAREOU\Cactus_Wr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8602"/>
            <a:ext cx="12954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TA\Local Settings\Temporary Internet Files\Content.IE5\SDQNZH5V\800px-Carnegiea_gigantea_%283%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89815"/>
            <a:ext cx="1796942" cy="14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TA\Local Settings\Temporary Internet Files\Content.IE5\OSHJ0J5A\120px-Ocelo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15" y="3608602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STA\Local Settings\Temporary Internet Files\Content.IE5\DANAP7I4\1024px-Bright_green_tree_-_Waikat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15" y="4572000"/>
            <a:ext cx="250797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57399"/>
            <a:ext cx="8197742" cy="4068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flag and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43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mazone BT" panose="03020702040507090A04" pitchFamily="66" charset="0"/>
              </a:rPr>
              <a:t>“</a:t>
            </a:r>
            <a:r>
              <a:rPr lang="en-US" sz="3200" b="1" dirty="0" smtClean="0">
                <a:latin typeface="Amazone BT" panose="03020702040507090A04" pitchFamily="66" charset="0"/>
              </a:rPr>
              <a:t>Ditat Deus”-Latin for “GOD Enriches</a:t>
            </a:r>
            <a:r>
              <a:rPr lang="en-US" sz="3200" dirty="0" smtClean="0">
                <a:latin typeface="Amazone BT" panose="03020702040507090A04" pitchFamily="66" charset="0"/>
              </a:rPr>
              <a:t>”</a:t>
            </a:r>
          </a:p>
          <a:p>
            <a:pPr marL="0" indent="0">
              <a:buNone/>
            </a:pPr>
            <a:endParaRPr lang="en-US" sz="3200" dirty="0">
              <a:latin typeface="Amazone BT" panose="03020702040507090A04" pitchFamily="66" charset="0"/>
            </a:endParaRPr>
          </a:p>
          <a:p>
            <a:pPr marL="0" indent="0">
              <a:buNone/>
            </a:pPr>
            <a:endParaRPr lang="en-US" sz="3200" dirty="0" smtClean="0">
              <a:latin typeface="Amazone BT" panose="03020702040507090A04" pitchFamily="66" charset="0"/>
            </a:endParaRPr>
          </a:p>
          <a:p>
            <a:pPr marL="0" indent="0">
              <a:buNone/>
            </a:pPr>
            <a:endParaRPr lang="en-US" sz="3200" dirty="0">
              <a:latin typeface="Amazone BT" panose="03020702040507090A04" pitchFamily="66" charset="0"/>
            </a:endParaRPr>
          </a:p>
          <a:p>
            <a:pPr marL="0" indent="0">
              <a:buNone/>
            </a:pPr>
            <a:endParaRPr lang="en-US" sz="3200" dirty="0" smtClean="0">
              <a:latin typeface="Amazone BT" panose="03020702040507090A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mazone BT" panose="03020702040507090A04" pitchFamily="66" charset="0"/>
              </a:rPr>
              <a:t>State flag </a:t>
            </a:r>
            <a:endParaRPr lang="en-US" sz="3200" b="1" dirty="0">
              <a:latin typeface="Amazone BT" panose="03020702040507090A04" pitchFamily="66" charset="0"/>
            </a:endParaRPr>
          </a:p>
        </p:txBody>
      </p:sp>
      <p:pic>
        <p:nvPicPr>
          <p:cNvPr id="2051" name="Picture 3" descr="C:\Documents and Settings\STA\Local Settings\Temporary Internet Files\Content.IE5\VGFYU14I\Arizona-Flag-US-State-Metal-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00586"/>
            <a:ext cx="6350000" cy="28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dirty="0" smtClean="0"/>
              <a:t>FAMOUS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Raul Castro Arizona governor</a:t>
            </a:r>
          </a:p>
          <a:p>
            <a:r>
              <a:rPr lang="en-US" dirty="0" smtClean="0"/>
              <a:t>Barry Goldwater a U.S. senator </a:t>
            </a:r>
          </a:p>
          <a:p>
            <a:r>
              <a:rPr lang="en-US" dirty="0" smtClean="0"/>
              <a:t>Cesar Chavez  a Labor organizer</a:t>
            </a:r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602776" y="4572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17" y="-300038"/>
            <a:ext cx="4608576" cy="1600200"/>
          </a:xfrm>
        </p:spPr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15 Native American tribes lived in Arizona </a:t>
            </a:r>
          </a:p>
          <a:p>
            <a:r>
              <a:rPr lang="en-US" dirty="0" smtClean="0"/>
              <a:t>Arizona  fount in  world war 1</a:t>
            </a:r>
          </a:p>
          <a:p>
            <a:r>
              <a:rPr lang="en-US" dirty="0"/>
              <a:t>In 1911 the </a:t>
            </a:r>
            <a:r>
              <a:rPr lang="en-US" dirty="0" smtClean="0"/>
              <a:t>Theodore Roosevelt Dam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Documents and Settings\STA\Local Settings\Temporary Internet Files\Content.IE5\I18VOFY3\earthda_by_aidahayou-d62mrj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69" y="209266"/>
            <a:ext cx="21594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TA\Local Settings\Temporary Internet Files\Content.IE5\F0FKR0EL\13-desal-dam-fu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19" y="3124200"/>
            <a:ext cx="4067650" cy="33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TA\Local Settings\Temporary Internet Files\Content.IE5\LWRNGZSN\3748862418_8c5d3b7d5f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0396"/>
            <a:ext cx="273114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162</Words>
  <Application>Microsoft Office PowerPoint</Application>
  <PresentationFormat>On-screen Show (4:3)</PresentationFormat>
  <Paragraphs>50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 State by: Phoenix </vt:lpstr>
      <vt:lpstr>LARGEST  CITIYS AND THE CAPITAL</vt:lpstr>
      <vt:lpstr>Bodies of water</vt:lpstr>
      <vt:lpstr>FAST FACTS</vt:lpstr>
      <vt:lpstr>GEROGRPHY</vt:lpstr>
      <vt:lpstr>STATE SYMBOLS</vt:lpstr>
      <vt:lpstr>State flag and motto</vt:lpstr>
      <vt:lpstr>FAMOUS PEOPLE</vt:lpstr>
      <vt:lpstr>History </vt:lpstr>
      <vt:lpstr>FUN EVENTS</vt:lpstr>
      <vt:lpstr>WAR</vt:lpstr>
      <vt:lpstr>You’re smarter now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</dc:creator>
  <cp:lastModifiedBy>STA</cp:lastModifiedBy>
  <cp:revision>40</cp:revision>
  <dcterms:created xsi:type="dcterms:W3CDTF">2017-05-03T17:48:00Z</dcterms:created>
  <dcterms:modified xsi:type="dcterms:W3CDTF">2017-06-06T14:17:04Z</dcterms:modified>
</cp:coreProperties>
</file>