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1" r:id="rId2"/>
    <p:sldId id="257" r:id="rId3"/>
    <p:sldId id="262" r:id="rId4"/>
    <p:sldId id="259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3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8AA03-377C-4A6B-9EA6-05798825988F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2BFDC-5806-43E1-9CAD-B404E215D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8409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92EA4-4BA4-4F53-A743-83934A6A4EB1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9F6C7-69C3-4D8B-B3AB-AF38DEE00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90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Include state abbreviation</a:t>
            </a:r>
            <a:r>
              <a:rPr lang="en-US" baseline="0" dirty="0" smtClean="0"/>
              <a:t> and picture of the state flag.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9F6C7-69C3-4D8B-B3AB-AF38DEE001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99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Include state abbreviation</a:t>
            </a:r>
            <a:r>
              <a:rPr lang="en-US" baseline="0" dirty="0" smtClean="0"/>
              <a:t> and picture of the state flag.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9F6C7-69C3-4D8B-B3AB-AF38DEE0012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70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779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4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8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9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81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52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91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51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0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96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47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2F952-C3C6-4464-9C53-348A86E55B66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225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3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State 1 (  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3163" y="1690688"/>
            <a:ext cx="8553053" cy="4504050"/>
          </a:xfrm>
        </p:spPr>
        <p:txBody>
          <a:bodyPr>
            <a:normAutofit/>
          </a:bodyPr>
          <a:lstStyle/>
          <a:p>
            <a:r>
              <a:rPr lang="en-US" dirty="0" smtClean="0"/>
              <a:t>Year of statehood - </a:t>
            </a:r>
          </a:p>
          <a:p>
            <a:r>
              <a:rPr lang="en-US" dirty="0" smtClean="0"/>
              <a:t>Capital City - </a:t>
            </a:r>
          </a:p>
          <a:p>
            <a:r>
              <a:rPr lang="en-US" dirty="0" smtClean="0"/>
              <a:t>Population - </a:t>
            </a:r>
          </a:p>
          <a:p>
            <a:r>
              <a:rPr lang="en-US" dirty="0" smtClean="0"/>
              <a:t>Area - </a:t>
            </a:r>
          </a:p>
          <a:p>
            <a:r>
              <a:rPr lang="en-US" dirty="0" smtClean="0"/>
              <a:t>State </a:t>
            </a:r>
            <a:r>
              <a:rPr lang="en-US" dirty="0" smtClean="0"/>
              <a:t>Flower - </a:t>
            </a:r>
          </a:p>
          <a:p>
            <a:r>
              <a:rPr lang="en-US" dirty="0" smtClean="0"/>
              <a:t>State Bird - 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22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9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State 2 (  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3163" y="1690688"/>
            <a:ext cx="8553053" cy="4504050"/>
          </a:xfrm>
        </p:spPr>
        <p:txBody>
          <a:bodyPr>
            <a:normAutofit/>
          </a:bodyPr>
          <a:lstStyle/>
          <a:p>
            <a:r>
              <a:rPr lang="en-US" dirty="0" smtClean="0"/>
              <a:t>Year of statehood - </a:t>
            </a:r>
          </a:p>
          <a:p>
            <a:r>
              <a:rPr lang="en-US" dirty="0" smtClean="0"/>
              <a:t>Capital City - </a:t>
            </a:r>
          </a:p>
          <a:p>
            <a:r>
              <a:rPr lang="en-US" dirty="0" smtClean="0"/>
              <a:t>Population - </a:t>
            </a:r>
          </a:p>
          <a:p>
            <a:r>
              <a:rPr lang="en-US" dirty="0" smtClean="0"/>
              <a:t>Area - </a:t>
            </a:r>
          </a:p>
          <a:p>
            <a:r>
              <a:rPr lang="en-US" dirty="0" smtClean="0"/>
              <a:t>State </a:t>
            </a:r>
            <a:r>
              <a:rPr lang="en-US" dirty="0" smtClean="0"/>
              <a:t>Flower - </a:t>
            </a:r>
          </a:p>
          <a:p>
            <a:r>
              <a:rPr lang="en-US" dirty="0" smtClean="0"/>
              <a:t>State Bird - 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92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0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64</Words>
  <Application>Microsoft Office PowerPoint</Application>
  <PresentationFormat>Widescreen</PresentationFormat>
  <Paragraphs>20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State 1 (  ) </vt:lpstr>
      <vt:lpstr>PowerPoint Presentation</vt:lpstr>
      <vt:lpstr>State 2 (  )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States</dc:title>
  <dc:creator>Kalble, Kathleen</dc:creator>
  <cp:lastModifiedBy>Kalble, Kathleen</cp:lastModifiedBy>
  <cp:revision>19</cp:revision>
  <dcterms:created xsi:type="dcterms:W3CDTF">2017-11-14T16:00:28Z</dcterms:created>
  <dcterms:modified xsi:type="dcterms:W3CDTF">2017-11-28T22:03:51Z</dcterms:modified>
</cp:coreProperties>
</file>