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1024" y="19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79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0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3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1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1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2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8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0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61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FC107-14BB-1645-81B9-B03EACBDBD6B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B0570-6BDE-8243-A6F2-A2E50415A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4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7817" y="263928"/>
            <a:ext cx="8082182" cy="5816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Chalkboard"/>
                <a:cs typeface="Chalkboard"/>
              </a:rPr>
              <a:t>Imperialism Mini-Centers</a:t>
            </a:r>
          </a:p>
          <a:p>
            <a:pPr algn="ctr"/>
            <a:endParaRPr lang="en-US" sz="2400" dirty="0">
              <a:latin typeface="Chalkboard"/>
              <a:cs typeface="Chalkboard"/>
            </a:endParaRPr>
          </a:p>
          <a:p>
            <a:r>
              <a:rPr lang="en-US" sz="2400" b="1" dirty="0" smtClean="0">
                <a:latin typeface="Chalkboard"/>
                <a:cs typeface="Chalkboard"/>
              </a:rPr>
              <a:t>Your Task:  </a:t>
            </a:r>
            <a:r>
              <a:rPr lang="en-US" sz="2400" dirty="0" smtClean="0">
                <a:latin typeface="Chalkboard"/>
                <a:cs typeface="Chalkboard"/>
              </a:rPr>
              <a:t>Rotate through each Imperialism Center and complete the graphic organizer. You will only have about 5 minutes at each center, so work efficiently!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endParaRPr lang="en-US" sz="2400" dirty="0" smtClean="0">
              <a:latin typeface="Chalkboard"/>
              <a:cs typeface="Chalkboard"/>
            </a:endParaRPr>
          </a:p>
          <a:p>
            <a:r>
              <a:rPr lang="en-US" sz="2400" b="1" dirty="0" smtClean="0">
                <a:latin typeface="Chalkboard"/>
                <a:cs typeface="Chalkboard"/>
              </a:rPr>
              <a:t>Center Guidelines: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Keep all materials at the table.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You may only talk with people in your group.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Write all of your answers on the graphic organizer.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When the timer goes off, it’s time to move on to the next center.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Chalkboard"/>
                <a:cs typeface="Chalkboard"/>
              </a:rPr>
              <a:t>Turn in your graphic organizer for a grade.</a:t>
            </a:r>
          </a:p>
          <a:p>
            <a:endParaRPr lang="en-US" sz="2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01188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9770" y="155203"/>
            <a:ext cx="7686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Imperialism Centers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30920" y="4060537"/>
            <a:ext cx="2804022" cy="2127918"/>
          </a:xfrm>
          <a:prstGeom prst="round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170162" y="4338314"/>
            <a:ext cx="2804022" cy="2127918"/>
          </a:xfrm>
          <a:prstGeom prst="round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30920" y="1072206"/>
            <a:ext cx="2804022" cy="2127918"/>
          </a:xfrm>
          <a:prstGeom prst="round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237895" y="1624439"/>
            <a:ext cx="2804022" cy="2127918"/>
          </a:xfrm>
          <a:prstGeom prst="round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205104" y="3972491"/>
            <a:ext cx="2804022" cy="2127918"/>
          </a:xfrm>
          <a:prstGeom prst="round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205104" y="1072206"/>
            <a:ext cx="2804022" cy="2127918"/>
          </a:xfrm>
          <a:prstGeom prst="round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20700" y="1072206"/>
            <a:ext cx="223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Center 1 - Description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3885092" y="1635706"/>
            <a:ext cx="15872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Center 2 - Comparison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6861652" y="1009879"/>
            <a:ext cx="15477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200" dirty="0">
                <a:solidFill>
                  <a:prstClr val="black"/>
                </a:solidFill>
              </a:rPr>
              <a:t>Center </a:t>
            </a:r>
            <a:r>
              <a:rPr lang="en-US" sz="1200" dirty="0" smtClean="0">
                <a:solidFill>
                  <a:prstClr val="black"/>
                </a:solidFill>
              </a:rPr>
              <a:t>3 </a:t>
            </a:r>
            <a:r>
              <a:rPr lang="en-US" sz="1200" dirty="0">
                <a:solidFill>
                  <a:prstClr val="black"/>
                </a:solidFill>
              </a:rPr>
              <a:t>- </a:t>
            </a:r>
            <a:r>
              <a:rPr lang="en-US" sz="1200" dirty="0" smtClean="0">
                <a:solidFill>
                  <a:prstClr val="black"/>
                </a:solidFill>
              </a:rPr>
              <a:t>Association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24385" y="4079849"/>
            <a:ext cx="13396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200" dirty="0">
                <a:solidFill>
                  <a:prstClr val="black"/>
                </a:solidFill>
              </a:rPr>
              <a:t>Center </a:t>
            </a:r>
            <a:r>
              <a:rPr lang="en-US" sz="1200" dirty="0" smtClean="0">
                <a:solidFill>
                  <a:prstClr val="black"/>
                </a:solidFill>
              </a:rPr>
              <a:t>4 </a:t>
            </a:r>
            <a:r>
              <a:rPr lang="en-US" sz="1200" dirty="0">
                <a:solidFill>
                  <a:prstClr val="black"/>
                </a:solidFill>
              </a:rPr>
              <a:t>- </a:t>
            </a:r>
            <a:r>
              <a:rPr lang="en-US" sz="1200" dirty="0" smtClean="0">
                <a:solidFill>
                  <a:prstClr val="black"/>
                </a:solidFill>
              </a:rPr>
              <a:t>Analysis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80069" y="4338038"/>
            <a:ext cx="15432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200" dirty="0">
                <a:solidFill>
                  <a:prstClr val="black"/>
                </a:solidFill>
              </a:rPr>
              <a:t>Center </a:t>
            </a:r>
            <a:r>
              <a:rPr lang="en-US" sz="1200" dirty="0" smtClean="0">
                <a:solidFill>
                  <a:prstClr val="black"/>
                </a:solidFill>
              </a:rPr>
              <a:t>5 - Application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42378" y="3972491"/>
            <a:ext cx="14670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200" dirty="0">
                <a:solidFill>
                  <a:prstClr val="black"/>
                </a:solidFill>
              </a:rPr>
              <a:t>Center </a:t>
            </a:r>
            <a:r>
              <a:rPr lang="en-US" sz="1200" dirty="0" smtClean="0">
                <a:solidFill>
                  <a:prstClr val="black"/>
                </a:solidFill>
              </a:rPr>
              <a:t>6 - Argument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0921" y="1273005"/>
            <a:ext cx="25249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Characteristics:</a:t>
            </a:r>
          </a:p>
          <a:p>
            <a:r>
              <a:rPr lang="en-US" sz="1000" dirty="0" smtClean="0"/>
              <a:t>1.</a:t>
            </a:r>
          </a:p>
          <a:p>
            <a:endParaRPr lang="en-US" sz="1000" dirty="0"/>
          </a:p>
          <a:p>
            <a:r>
              <a:rPr lang="en-US" sz="1000" dirty="0" smtClean="0"/>
              <a:t>2.</a:t>
            </a:r>
          </a:p>
          <a:p>
            <a:endParaRPr lang="en-US" sz="1000" dirty="0"/>
          </a:p>
          <a:p>
            <a:r>
              <a:rPr lang="en-US" sz="1000" dirty="0" smtClean="0"/>
              <a:t>3.</a:t>
            </a:r>
          </a:p>
          <a:p>
            <a:endParaRPr lang="en-US" sz="1000" dirty="0"/>
          </a:p>
          <a:p>
            <a:r>
              <a:rPr lang="en-US" sz="1000" dirty="0" smtClean="0"/>
              <a:t>Forms of Imperialism:</a:t>
            </a:r>
          </a:p>
          <a:p>
            <a:r>
              <a:rPr lang="en-US" sz="1000" dirty="0" smtClean="0"/>
              <a:t>1			2</a:t>
            </a:r>
          </a:p>
          <a:p>
            <a:endParaRPr lang="en-US" sz="1200" dirty="0" smtClean="0"/>
          </a:p>
          <a:p>
            <a:r>
              <a:rPr lang="en-US" sz="1000" dirty="0" smtClean="0"/>
              <a:t>3			4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3310468" y="1888466"/>
            <a:ext cx="266371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Imperialism is like ________________________</a:t>
            </a:r>
          </a:p>
          <a:p>
            <a:endParaRPr lang="en-US" sz="1000" dirty="0"/>
          </a:p>
          <a:p>
            <a:r>
              <a:rPr lang="en-US" sz="1000" dirty="0"/>
              <a:t>b</a:t>
            </a:r>
            <a:r>
              <a:rPr lang="en-US" sz="1000" dirty="0" smtClean="0"/>
              <a:t>ecause it ______________________________</a:t>
            </a:r>
          </a:p>
          <a:p>
            <a:endParaRPr lang="en-US" sz="1000" dirty="0"/>
          </a:p>
          <a:p>
            <a:r>
              <a:rPr lang="en-US" sz="1000" dirty="0" smtClean="0"/>
              <a:t>_______________________________________</a:t>
            </a:r>
          </a:p>
          <a:p>
            <a:endParaRPr lang="en-US" sz="1000" dirty="0"/>
          </a:p>
          <a:p>
            <a:r>
              <a:rPr lang="en-US" sz="1000" dirty="0" smtClean="0"/>
              <a:t>Imperialism is opposite of _________________</a:t>
            </a:r>
          </a:p>
          <a:p>
            <a:endParaRPr lang="en-US" sz="1000" dirty="0"/>
          </a:p>
          <a:p>
            <a:r>
              <a:rPr lang="en-US" sz="1000" dirty="0" smtClean="0"/>
              <a:t>Because it ______________________________</a:t>
            </a:r>
          </a:p>
          <a:p>
            <a:endParaRPr lang="en-US" sz="1000" dirty="0"/>
          </a:p>
          <a:p>
            <a:r>
              <a:rPr lang="en-US" sz="1000" dirty="0" smtClean="0"/>
              <a:t>_______________________________________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6290733" y="1205272"/>
            <a:ext cx="2565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Global I topic like Imperialism &amp; why</a:t>
            </a:r>
          </a:p>
          <a:p>
            <a:r>
              <a:rPr lang="en-US" sz="1000" dirty="0" smtClean="0"/>
              <a:t>1.</a:t>
            </a:r>
          </a:p>
          <a:p>
            <a:endParaRPr lang="en-US" sz="800" dirty="0"/>
          </a:p>
          <a:p>
            <a:r>
              <a:rPr lang="en-US" sz="1000" dirty="0" smtClean="0"/>
              <a:t>2.</a:t>
            </a:r>
          </a:p>
          <a:p>
            <a:endParaRPr lang="en-US" sz="800" dirty="0"/>
          </a:p>
          <a:p>
            <a:r>
              <a:rPr lang="en-US" sz="1000" dirty="0" smtClean="0"/>
              <a:t>3.</a:t>
            </a:r>
          </a:p>
          <a:p>
            <a:endParaRPr lang="en-US" sz="800" dirty="0"/>
          </a:p>
          <a:p>
            <a:r>
              <a:rPr lang="en-US" sz="1000" dirty="0" smtClean="0"/>
              <a:t>Imperialism Unit Examples</a:t>
            </a:r>
          </a:p>
          <a:p>
            <a:r>
              <a:rPr lang="en-US" sz="1000" dirty="0" smtClean="0"/>
              <a:t>1.</a:t>
            </a:r>
          </a:p>
          <a:p>
            <a:endParaRPr lang="en-US" sz="800" dirty="0"/>
          </a:p>
          <a:p>
            <a:r>
              <a:rPr lang="en-US" sz="1000" dirty="0" smtClean="0"/>
              <a:t>2.</a:t>
            </a:r>
          </a:p>
          <a:p>
            <a:endParaRPr lang="en-US" sz="1000" dirty="0"/>
          </a:p>
          <a:p>
            <a:r>
              <a:rPr lang="en-US" sz="1000" dirty="0" smtClean="0"/>
              <a:t>3.</a:t>
            </a:r>
            <a:endParaRPr 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347133" y="4370401"/>
            <a:ext cx="2408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WHY?????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310468" y="4615037"/>
            <a:ext cx="2489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halkboard"/>
                <a:cs typeface="Chalkboard"/>
              </a:rPr>
              <a:t>I think that the colonies will…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290733" y="4249490"/>
            <a:ext cx="256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Your stand:  Positive or Negative? </a:t>
            </a:r>
            <a:r>
              <a:rPr lang="en-US" sz="1000" smtClean="0"/>
              <a:t>Because…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6644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24466" y="1591733"/>
            <a:ext cx="7128934" cy="48768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4466" y="474133"/>
            <a:ext cx="71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Center 1 - Description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91733" y="1879600"/>
            <a:ext cx="60452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halkboard"/>
                <a:cs typeface="Chalkboard"/>
              </a:rPr>
              <a:t>Your Task:  </a:t>
            </a:r>
            <a:r>
              <a:rPr lang="en-US" sz="2400" dirty="0" smtClean="0">
                <a:latin typeface="Chalkboard"/>
                <a:cs typeface="Chalkboard"/>
              </a:rPr>
              <a:t>Close your eyes and visualize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. Think about what it looks like (based on pictures that you’ve seen and documents that you have read.).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In the Center 1 section of your organizer write 3 characteristics of what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looks like.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Write the 4 forms or types of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that you have learned about</a:t>
            </a:r>
            <a:endParaRPr lang="en-US" sz="2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0679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24466" y="1591733"/>
            <a:ext cx="7128934" cy="48768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4466" y="474133"/>
            <a:ext cx="71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Center 2 - Comparison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91733" y="1879600"/>
            <a:ext cx="6045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halkboard"/>
                <a:cs typeface="Chalkboard"/>
              </a:rPr>
              <a:t>Your Task</a:t>
            </a:r>
            <a:r>
              <a:rPr lang="en-US" sz="2400" dirty="0" smtClean="0">
                <a:latin typeface="Chalkboard"/>
                <a:cs typeface="Chalkboard"/>
              </a:rPr>
              <a:t>: What is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like? What is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not like?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In the Center 2 section of your organizer,</a:t>
            </a:r>
          </a:p>
          <a:p>
            <a:r>
              <a:rPr lang="en-US" sz="2400" dirty="0">
                <a:latin typeface="Chalkboard"/>
                <a:cs typeface="Chalkboard"/>
              </a:rPr>
              <a:t>c</a:t>
            </a:r>
            <a:r>
              <a:rPr lang="en-US" sz="2400" dirty="0" smtClean="0">
                <a:latin typeface="Chalkboard"/>
                <a:cs typeface="Chalkboard"/>
              </a:rPr>
              <a:t>omplete the following analogies:</a:t>
            </a:r>
          </a:p>
          <a:p>
            <a:endParaRPr lang="en-US" sz="1200" dirty="0">
              <a:latin typeface="Chalkboard"/>
              <a:cs typeface="Chalkboard"/>
            </a:endParaRPr>
          </a:p>
          <a:p>
            <a:r>
              <a:rPr lang="en-US" sz="2400" dirty="0" smtClean="0"/>
              <a:t>Imperialism is like __</a:t>
            </a:r>
            <a:r>
              <a:rPr lang="en-US" sz="2400" u="sng" dirty="0" smtClean="0"/>
              <a:t>??????????</a:t>
            </a:r>
            <a:r>
              <a:rPr lang="en-US" sz="2400" dirty="0" smtClean="0"/>
              <a:t>_</a:t>
            </a:r>
          </a:p>
          <a:p>
            <a:r>
              <a:rPr lang="en-US" sz="2400" dirty="0" smtClean="0"/>
              <a:t>because it __</a:t>
            </a:r>
            <a:r>
              <a:rPr lang="en-US" sz="2400" u="sng" dirty="0" smtClean="0"/>
              <a:t>???????????</a:t>
            </a:r>
            <a:r>
              <a:rPr lang="en-US" sz="2400" dirty="0" smtClean="0"/>
              <a:t>___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/>
              <a:t>Imperialism is not like __</a:t>
            </a:r>
            <a:r>
              <a:rPr lang="en-US" sz="2400" u="sng" dirty="0" smtClean="0"/>
              <a:t>??????????</a:t>
            </a:r>
            <a:r>
              <a:rPr lang="en-US" sz="2400" dirty="0" smtClean="0"/>
              <a:t>_</a:t>
            </a:r>
          </a:p>
          <a:p>
            <a:r>
              <a:rPr lang="en-US" sz="2400" dirty="0" smtClean="0"/>
              <a:t>because it __</a:t>
            </a:r>
            <a:r>
              <a:rPr lang="en-US" sz="2400" u="sng" dirty="0" smtClean="0"/>
              <a:t>???????????</a:t>
            </a:r>
            <a:r>
              <a:rPr lang="en-US" sz="2400" dirty="0" smtClean="0"/>
              <a:t>___</a:t>
            </a:r>
            <a:endParaRPr lang="en-US" sz="2400" dirty="0" smtClean="0">
              <a:latin typeface="Chalkboard"/>
              <a:cs typeface="Chalkboard"/>
            </a:endParaRPr>
          </a:p>
          <a:p>
            <a:endParaRPr lang="en-US" sz="2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470335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24466" y="1591733"/>
            <a:ext cx="7128934" cy="48768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4466" y="474133"/>
            <a:ext cx="71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Center 3 - Association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879600"/>
            <a:ext cx="626533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halkboard"/>
                <a:cs typeface="Chalkboard"/>
              </a:rPr>
              <a:t>Your Task</a:t>
            </a:r>
            <a:r>
              <a:rPr lang="en-US" sz="2400" dirty="0" smtClean="0">
                <a:latin typeface="Chalkboard"/>
                <a:cs typeface="Chalkboard"/>
              </a:rPr>
              <a:t>: What does </a:t>
            </a:r>
            <a:r>
              <a:rPr lang="en-US" sz="2400" b="1" dirty="0" smtClean="0">
                <a:latin typeface="Chalkboard"/>
                <a:cs typeface="Chalkboard"/>
              </a:rPr>
              <a:t>Imperialism </a:t>
            </a:r>
            <a:r>
              <a:rPr lang="en-US" sz="2400" dirty="0" smtClean="0">
                <a:latin typeface="Chalkboard"/>
                <a:cs typeface="Chalkboard"/>
              </a:rPr>
              <a:t>make you think of? What does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remind you of?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In the Center 3 section of your organizer:</a:t>
            </a:r>
          </a:p>
          <a:p>
            <a:endParaRPr lang="en-US" sz="1200" dirty="0" smtClean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List 3 places from Global I that remind you of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.</a:t>
            </a:r>
          </a:p>
          <a:p>
            <a:endParaRPr lang="en-US" sz="12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List 3 places from our current unit that are examples of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244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24466" y="1591733"/>
            <a:ext cx="7128934" cy="48768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4466" y="474133"/>
            <a:ext cx="71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Center 4 - Analysis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879600"/>
            <a:ext cx="62653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halkboard"/>
                <a:cs typeface="Chalkboard"/>
              </a:rPr>
              <a:t>Your Task</a:t>
            </a:r>
            <a:r>
              <a:rPr lang="en-US" sz="2400" dirty="0" smtClean="0">
                <a:latin typeface="Chalkboard"/>
                <a:cs typeface="Chalkboard"/>
              </a:rPr>
              <a:t>: Why did countries</a:t>
            </a:r>
            <a:r>
              <a:rPr lang="en-US" sz="2400" b="1" dirty="0" smtClean="0">
                <a:latin typeface="Chalkboard"/>
                <a:cs typeface="Chalkboard"/>
              </a:rPr>
              <a:t> Imperialize</a:t>
            </a:r>
            <a:r>
              <a:rPr lang="en-US" sz="2400" dirty="0" smtClean="0">
                <a:latin typeface="Chalkboard"/>
                <a:cs typeface="Chalkboard"/>
              </a:rPr>
              <a:t>?</a:t>
            </a:r>
            <a:endParaRPr lang="en-US" sz="2400" dirty="0">
              <a:latin typeface="Chalkboard"/>
              <a:cs typeface="Chalkboard"/>
            </a:endParaRP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In the Center 4 section of your organizer:</a:t>
            </a:r>
          </a:p>
          <a:p>
            <a:endParaRPr lang="en-US" sz="1200" dirty="0" smtClean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Think </a:t>
            </a:r>
            <a:r>
              <a:rPr lang="en-US" sz="2400" b="1" dirty="0" smtClean="0">
                <a:latin typeface="Chalkboard"/>
                <a:cs typeface="Chalkboard"/>
              </a:rPr>
              <a:t>WHY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If you don’t know, make and educated guess from what you know!</a:t>
            </a:r>
          </a:p>
        </p:txBody>
      </p:sp>
    </p:spTree>
    <p:extLst>
      <p:ext uri="{BB962C8B-B14F-4D97-AF65-F5344CB8AC3E}">
        <p14:creationId xmlns:p14="http://schemas.microsoft.com/office/powerpoint/2010/main" val="1568122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24466" y="1591733"/>
            <a:ext cx="7128934" cy="48768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4466" y="474133"/>
            <a:ext cx="71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Center 5 - Application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879600"/>
            <a:ext cx="626533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halkboard"/>
                <a:cs typeface="Chalkboard"/>
              </a:rPr>
              <a:t>Your Task</a:t>
            </a:r>
            <a:r>
              <a:rPr lang="en-US" sz="2400" dirty="0" smtClean="0">
                <a:latin typeface="Chalkboard"/>
                <a:cs typeface="Chalkboard"/>
              </a:rPr>
              <a:t>: Predict what will happen to the colonies after the European Imperialists are gone.</a:t>
            </a:r>
            <a:endParaRPr lang="en-US" sz="2400" dirty="0">
              <a:latin typeface="Chalkboard"/>
              <a:cs typeface="Chalkboard"/>
            </a:endParaRP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In the Center 5 section of your organizer:</a:t>
            </a:r>
          </a:p>
          <a:p>
            <a:endParaRPr lang="en-US" sz="1200" dirty="0" smtClean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 think that the colonies will…</a:t>
            </a:r>
          </a:p>
        </p:txBody>
      </p:sp>
    </p:spTree>
    <p:extLst>
      <p:ext uri="{BB962C8B-B14F-4D97-AF65-F5344CB8AC3E}">
        <p14:creationId xmlns:p14="http://schemas.microsoft.com/office/powerpoint/2010/main" val="2101226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24466" y="1591733"/>
            <a:ext cx="7128934" cy="48768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24466" y="474133"/>
            <a:ext cx="712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halkboard"/>
                <a:cs typeface="Chalkboard"/>
              </a:rPr>
              <a:t>Center 6 - Argument</a:t>
            </a:r>
            <a:endParaRPr lang="en-US" sz="3600" dirty="0">
              <a:latin typeface="Chalkboard"/>
              <a:cs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879600"/>
            <a:ext cx="626533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halkboard"/>
                <a:cs typeface="Chalkboard"/>
              </a:rPr>
              <a:t>Your Task</a:t>
            </a:r>
            <a:r>
              <a:rPr lang="en-US" sz="2400" dirty="0" smtClean="0">
                <a:latin typeface="Chalkboard"/>
                <a:cs typeface="Chalkboard"/>
              </a:rPr>
              <a:t>: Go ahead take a stand! Be sure to give factual reasons with evidence from your research.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In the Center 5 section of your organizer:</a:t>
            </a:r>
          </a:p>
          <a:p>
            <a:endParaRPr lang="en-US" sz="1200" dirty="0" smtClean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Was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positive?</a:t>
            </a:r>
          </a:p>
          <a:p>
            <a:endParaRPr lang="en-US" sz="2400" dirty="0">
              <a:latin typeface="Chalkboard"/>
              <a:cs typeface="Chalkboard"/>
            </a:endParaRPr>
          </a:p>
          <a:p>
            <a:r>
              <a:rPr lang="en-US" sz="2400" dirty="0" smtClean="0">
                <a:latin typeface="Chalkboard"/>
                <a:cs typeface="Chalkboard"/>
              </a:rPr>
              <a:t>Was </a:t>
            </a:r>
            <a:r>
              <a:rPr lang="en-US" sz="2400" b="1" dirty="0" smtClean="0">
                <a:latin typeface="Chalkboard"/>
                <a:cs typeface="Chalkboard"/>
              </a:rPr>
              <a:t>Imperialism</a:t>
            </a:r>
            <a:r>
              <a:rPr lang="en-US" sz="2400" dirty="0" smtClean="0">
                <a:latin typeface="Chalkboard"/>
                <a:cs typeface="Chalkboard"/>
              </a:rPr>
              <a:t> negative?</a:t>
            </a:r>
            <a:endParaRPr lang="en-US" sz="2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4255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519</Words>
  <Application>Microsoft Macintosh PowerPoint</Application>
  <PresentationFormat>On-screen Show (4:3)</PresentationFormat>
  <Paragraphs>105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 User</dc:creator>
  <cp:lastModifiedBy>Don Gerlach</cp:lastModifiedBy>
  <cp:revision>15</cp:revision>
  <dcterms:created xsi:type="dcterms:W3CDTF">2016-03-10T20:58:54Z</dcterms:created>
  <dcterms:modified xsi:type="dcterms:W3CDTF">2016-03-16T13:35:11Z</dcterms:modified>
</cp:coreProperties>
</file>