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2"/>
  </p:notesMasterIdLst>
  <p:sldIdLst>
    <p:sldId id="256" r:id="rId4"/>
    <p:sldId id="284" r:id="rId5"/>
    <p:sldId id="285" r:id="rId6"/>
    <p:sldId id="286" r:id="rId7"/>
    <p:sldId id="287" r:id="rId8"/>
    <p:sldId id="288" r:id="rId9"/>
    <p:sldId id="289" r:id="rId10"/>
    <p:sldId id="290" r:id="rId11"/>
    <p:sldId id="291" r:id="rId12"/>
    <p:sldId id="292" r:id="rId13"/>
    <p:sldId id="302" r:id="rId14"/>
    <p:sldId id="293" r:id="rId15"/>
    <p:sldId id="257" r:id="rId16"/>
    <p:sldId id="280" r:id="rId17"/>
    <p:sldId id="258" r:id="rId18"/>
    <p:sldId id="264" r:id="rId19"/>
    <p:sldId id="259" r:id="rId20"/>
    <p:sldId id="262" r:id="rId21"/>
    <p:sldId id="265" r:id="rId22"/>
    <p:sldId id="266" r:id="rId23"/>
    <p:sldId id="267" r:id="rId24"/>
    <p:sldId id="268" r:id="rId25"/>
    <p:sldId id="269" r:id="rId26"/>
    <p:sldId id="270" r:id="rId27"/>
    <p:sldId id="272" r:id="rId28"/>
    <p:sldId id="273" r:id="rId29"/>
    <p:sldId id="283" r:id="rId30"/>
    <p:sldId id="282" r:id="rId31"/>
    <p:sldId id="274" r:id="rId32"/>
    <p:sldId id="277" r:id="rId33"/>
    <p:sldId id="278" r:id="rId34"/>
    <p:sldId id="294" r:id="rId35"/>
    <p:sldId id="296" r:id="rId36"/>
    <p:sldId id="301" r:id="rId37"/>
    <p:sldId id="297" r:id="rId38"/>
    <p:sldId id="298" r:id="rId39"/>
    <p:sldId id="300" r:id="rId40"/>
    <p:sldId id="29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83636" autoAdjust="0"/>
  </p:normalViewPr>
  <p:slideViewPr>
    <p:cSldViewPr snapToGrid="0">
      <p:cViewPr varScale="1">
        <p:scale>
          <a:sx n="60" d="100"/>
          <a:sy n="60" d="100"/>
        </p:scale>
        <p:origin x="102" y="624"/>
      </p:cViewPr>
      <p:guideLst>
        <p:guide orient="horz" pos="2160"/>
        <p:guide pos="3840"/>
      </p:guideLst>
    </p:cSldViewPr>
  </p:slideViewPr>
  <p:notesTextViewPr>
    <p:cViewPr>
      <p:scale>
        <a:sx n="1" d="1"/>
        <a:sy n="1" d="1"/>
      </p:scale>
      <p:origin x="0" y="0"/>
    </p:cViewPr>
  </p:notesTextViewPr>
  <p:sorterViewPr>
    <p:cViewPr>
      <p:scale>
        <a:sx n="100" d="100"/>
        <a:sy n="100" d="100"/>
      </p:scale>
      <p:origin x="0" y="1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23.png"/></Relationships>
</file>

<file path=ppt/diagrams/_rels/data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0D78D5-9CBF-4538-AC16-A499CA3003A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BCB57B4E-FB94-4750-AB18-83B50BB0AC57}">
      <dgm:prSet phldrT="[Text]"/>
      <dgm:spPr/>
      <dgm:t>
        <a:bodyPr/>
        <a:lstStyle/>
        <a:p>
          <a:r>
            <a:rPr lang="en-US"/>
            <a:t>scar</a:t>
          </a:r>
        </a:p>
      </dgm:t>
    </dgm:pt>
    <dgm:pt modelId="{7D65C3B9-9AC5-4777-AED5-DD9AB986A5EA}" type="parTrans" cxnId="{A71C039B-AC8A-4D9C-AF6B-D7F078DC7620}">
      <dgm:prSet/>
      <dgm:spPr/>
      <dgm:t>
        <a:bodyPr/>
        <a:lstStyle/>
        <a:p>
          <a:endParaRPr lang="en-US"/>
        </a:p>
      </dgm:t>
    </dgm:pt>
    <dgm:pt modelId="{BA207563-96BA-40C6-9AFA-209E62885DA0}" type="sibTrans" cxnId="{A71C039B-AC8A-4D9C-AF6B-D7F078DC7620}">
      <dgm:prSet/>
      <dgm:spPr/>
      <dgm:t>
        <a:bodyPr/>
        <a:lstStyle/>
        <a:p>
          <a:endParaRPr lang="en-US"/>
        </a:p>
      </dgm:t>
    </dgm:pt>
    <dgm:pt modelId="{52595F5B-6499-4039-A2B6-913DF5D0C303}">
      <dgm:prSet phldrT="[Text]"/>
      <dgm:spPr/>
      <dgm:t>
        <a:bodyPr/>
        <a:lstStyle/>
        <a:p>
          <a:r>
            <a:rPr lang="en-US"/>
            <a:t>a mark on the skin</a:t>
          </a:r>
        </a:p>
      </dgm:t>
    </dgm:pt>
    <dgm:pt modelId="{66239FEA-61E8-4A34-8D06-6B649249B6EA}" type="parTrans" cxnId="{55F12996-B8EF-4C9D-B2D9-761EE4E03A75}">
      <dgm:prSet/>
      <dgm:spPr/>
      <dgm:t>
        <a:bodyPr/>
        <a:lstStyle/>
        <a:p>
          <a:endParaRPr lang="en-US"/>
        </a:p>
      </dgm:t>
    </dgm:pt>
    <dgm:pt modelId="{EE42D55D-9853-4CE1-9019-DDAFB10C5C48}" type="sibTrans" cxnId="{55F12996-B8EF-4C9D-B2D9-761EE4E03A75}">
      <dgm:prSet/>
      <dgm:spPr/>
      <dgm:t>
        <a:bodyPr/>
        <a:lstStyle/>
        <a:p>
          <a:endParaRPr lang="en-US"/>
        </a:p>
      </dgm:t>
    </dgm:pt>
    <dgm:pt modelId="{FE459755-D80C-496C-AF7D-E6461F75D739}">
      <dgm:prSet phldrT="[Text]"/>
      <dgm:spPr>
        <a:blipFill rotWithShape="0">
          <a:blip xmlns:r="http://schemas.openxmlformats.org/officeDocument/2006/relationships" r:embed="rId1"/>
          <a:stretch>
            <a:fillRect/>
          </a:stretch>
        </a:blipFill>
      </dgm:spPr>
      <dgm:t>
        <a:bodyPr/>
        <a:lstStyle/>
        <a:p>
          <a:r>
            <a:rPr lang="en-US"/>
            <a:t>scar</a:t>
          </a:r>
        </a:p>
      </dgm:t>
    </dgm:pt>
    <dgm:pt modelId="{BFD2946A-87C1-4315-8D32-4DC6BAFAC27C}" type="parTrans" cxnId="{1B49BE86-C6FA-4C8F-A2C5-A4470A0F9C75}">
      <dgm:prSet/>
      <dgm:spPr/>
      <dgm:t>
        <a:bodyPr/>
        <a:lstStyle/>
        <a:p>
          <a:endParaRPr lang="en-US"/>
        </a:p>
      </dgm:t>
    </dgm:pt>
    <dgm:pt modelId="{9DF2A8AF-EB53-4010-AF7C-138A97ADFF72}" type="sibTrans" cxnId="{1B49BE86-C6FA-4C8F-A2C5-A4470A0F9C75}">
      <dgm:prSet/>
      <dgm:spPr/>
      <dgm:t>
        <a:bodyPr/>
        <a:lstStyle/>
        <a:p>
          <a:endParaRPr lang="en-US"/>
        </a:p>
      </dgm:t>
    </dgm:pt>
    <dgm:pt modelId="{0B9A8911-6876-4DE1-9DA7-27AF8A706655}">
      <dgm:prSet phldrT="[Text]"/>
      <dgm:spPr/>
      <dgm:t>
        <a:bodyPr/>
        <a:lstStyle/>
        <a:p>
          <a:r>
            <a:rPr lang="en-US"/>
            <a:t>blemish</a:t>
          </a:r>
        </a:p>
      </dgm:t>
    </dgm:pt>
    <dgm:pt modelId="{52FE7726-B12A-415D-A35D-E7D7864F8A58}" type="parTrans" cxnId="{BC1736D6-C99A-41F9-9502-1A9F94D221A5}">
      <dgm:prSet/>
      <dgm:spPr/>
      <dgm:t>
        <a:bodyPr/>
        <a:lstStyle/>
        <a:p>
          <a:endParaRPr lang="en-US"/>
        </a:p>
      </dgm:t>
    </dgm:pt>
    <dgm:pt modelId="{02B6F0B6-27FA-409D-9C5C-B8DC8D5D883D}" type="sibTrans" cxnId="{BC1736D6-C99A-41F9-9502-1A9F94D221A5}">
      <dgm:prSet/>
      <dgm:spPr/>
      <dgm:t>
        <a:bodyPr/>
        <a:lstStyle/>
        <a:p>
          <a:endParaRPr lang="en-US"/>
        </a:p>
      </dgm:t>
    </dgm:pt>
    <dgm:pt modelId="{6C109865-7F01-48DB-8DA3-CC8C85088411}">
      <dgm:prSet phldrT="[Text]"/>
      <dgm:spPr/>
      <dgm:t>
        <a:bodyPr/>
        <a:lstStyle/>
        <a:p>
          <a:r>
            <a:rPr lang="en-US"/>
            <a:t>He has a scar on his arm.</a:t>
          </a:r>
        </a:p>
      </dgm:t>
    </dgm:pt>
    <dgm:pt modelId="{1497CE83-0D70-4DC5-A36A-8577CC652963}" type="parTrans" cxnId="{60A3A7C6-99B9-4F3E-83FA-BD1663379F55}">
      <dgm:prSet/>
      <dgm:spPr/>
      <dgm:t>
        <a:bodyPr/>
        <a:lstStyle/>
        <a:p>
          <a:endParaRPr lang="en-US"/>
        </a:p>
      </dgm:t>
    </dgm:pt>
    <dgm:pt modelId="{E70FF18E-2F80-4C13-A0D2-C65228ACA0E4}" type="sibTrans" cxnId="{60A3A7C6-99B9-4F3E-83FA-BD1663379F55}">
      <dgm:prSet/>
      <dgm:spPr/>
      <dgm:t>
        <a:bodyPr/>
        <a:lstStyle/>
        <a:p>
          <a:endParaRPr lang="en-US"/>
        </a:p>
      </dgm:t>
    </dgm:pt>
    <dgm:pt modelId="{86410E0A-A1CD-4BE6-842D-A66BB8A3761A}" type="pres">
      <dgm:prSet presAssocID="{A50D78D5-9CBF-4538-AC16-A499CA3003A0}" presName="diagram" presStyleCnt="0">
        <dgm:presLayoutVars>
          <dgm:chMax val="1"/>
          <dgm:dir/>
          <dgm:animLvl val="ctr"/>
          <dgm:resizeHandles val="exact"/>
        </dgm:presLayoutVars>
      </dgm:prSet>
      <dgm:spPr/>
      <dgm:t>
        <a:bodyPr/>
        <a:lstStyle/>
        <a:p>
          <a:endParaRPr lang="en-US"/>
        </a:p>
      </dgm:t>
    </dgm:pt>
    <dgm:pt modelId="{1470A732-3DE5-49FB-A723-DF1B2110A300}" type="pres">
      <dgm:prSet presAssocID="{A50D78D5-9CBF-4538-AC16-A499CA3003A0}" presName="matrix" presStyleCnt="0"/>
      <dgm:spPr/>
    </dgm:pt>
    <dgm:pt modelId="{C1ACF8A3-2F01-48EF-BD7C-B4A1997DE01E}" type="pres">
      <dgm:prSet presAssocID="{A50D78D5-9CBF-4538-AC16-A499CA3003A0}" presName="tile1" presStyleLbl="node1" presStyleIdx="0" presStyleCnt="4"/>
      <dgm:spPr/>
      <dgm:t>
        <a:bodyPr/>
        <a:lstStyle/>
        <a:p>
          <a:endParaRPr lang="en-US"/>
        </a:p>
      </dgm:t>
    </dgm:pt>
    <dgm:pt modelId="{09EF051B-E612-4F9F-9B01-0E756E876D2F}" type="pres">
      <dgm:prSet presAssocID="{A50D78D5-9CBF-4538-AC16-A499CA3003A0}" presName="tile1text" presStyleLbl="node1" presStyleIdx="0" presStyleCnt="4">
        <dgm:presLayoutVars>
          <dgm:chMax val="0"/>
          <dgm:chPref val="0"/>
          <dgm:bulletEnabled val="1"/>
        </dgm:presLayoutVars>
      </dgm:prSet>
      <dgm:spPr/>
      <dgm:t>
        <a:bodyPr/>
        <a:lstStyle/>
        <a:p>
          <a:endParaRPr lang="en-US"/>
        </a:p>
      </dgm:t>
    </dgm:pt>
    <dgm:pt modelId="{5103A440-725E-46F1-B8D7-EDD21188E22E}" type="pres">
      <dgm:prSet presAssocID="{A50D78D5-9CBF-4538-AC16-A499CA3003A0}" presName="tile2" presStyleLbl="node1" presStyleIdx="1" presStyleCnt="4" custLinFactNeighborX="3125" custLinFactNeighborY="1786"/>
      <dgm:spPr/>
      <dgm:t>
        <a:bodyPr/>
        <a:lstStyle/>
        <a:p>
          <a:endParaRPr lang="en-US"/>
        </a:p>
      </dgm:t>
    </dgm:pt>
    <dgm:pt modelId="{EA4AE405-893F-47B9-B26D-E7A50EFC6310}" type="pres">
      <dgm:prSet presAssocID="{A50D78D5-9CBF-4538-AC16-A499CA3003A0}" presName="tile2text" presStyleLbl="node1" presStyleIdx="1" presStyleCnt="4">
        <dgm:presLayoutVars>
          <dgm:chMax val="0"/>
          <dgm:chPref val="0"/>
          <dgm:bulletEnabled val="1"/>
        </dgm:presLayoutVars>
      </dgm:prSet>
      <dgm:spPr/>
      <dgm:t>
        <a:bodyPr/>
        <a:lstStyle/>
        <a:p>
          <a:endParaRPr lang="en-US"/>
        </a:p>
      </dgm:t>
    </dgm:pt>
    <dgm:pt modelId="{84A14A1A-C9AC-42E5-8BD0-6D016FAFC414}" type="pres">
      <dgm:prSet presAssocID="{A50D78D5-9CBF-4538-AC16-A499CA3003A0}" presName="tile3" presStyleLbl="node1" presStyleIdx="2" presStyleCnt="4"/>
      <dgm:spPr/>
      <dgm:t>
        <a:bodyPr/>
        <a:lstStyle/>
        <a:p>
          <a:endParaRPr lang="en-US"/>
        </a:p>
      </dgm:t>
    </dgm:pt>
    <dgm:pt modelId="{1FA3BCC6-2EAA-455A-A40B-065DDA01E492}" type="pres">
      <dgm:prSet presAssocID="{A50D78D5-9CBF-4538-AC16-A499CA3003A0}" presName="tile3text" presStyleLbl="node1" presStyleIdx="2" presStyleCnt="4">
        <dgm:presLayoutVars>
          <dgm:chMax val="0"/>
          <dgm:chPref val="0"/>
          <dgm:bulletEnabled val="1"/>
        </dgm:presLayoutVars>
      </dgm:prSet>
      <dgm:spPr/>
      <dgm:t>
        <a:bodyPr/>
        <a:lstStyle/>
        <a:p>
          <a:endParaRPr lang="en-US"/>
        </a:p>
      </dgm:t>
    </dgm:pt>
    <dgm:pt modelId="{919C8438-7EB5-4BAB-B2B0-CB39A0957313}" type="pres">
      <dgm:prSet presAssocID="{A50D78D5-9CBF-4538-AC16-A499CA3003A0}" presName="tile4" presStyleLbl="node1" presStyleIdx="3" presStyleCnt="4"/>
      <dgm:spPr/>
      <dgm:t>
        <a:bodyPr/>
        <a:lstStyle/>
        <a:p>
          <a:endParaRPr lang="en-US"/>
        </a:p>
      </dgm:t>
    </dgm:pt>
    <dgm:pt modelId="{8C2CDC20-833A-4E78-AA74-15C894544F06}" type="pres">
      <dgm:prSet presAssocID="{A50D78D5-9CBF-4538-AC16-A499CA3003A0}" presName="tile4text" presStyleLbl="node1" presStyleIdx="3" presStyleCnt="4">
        <dgm:presLayoutVars>
          <dgm:chMax val="0"/>
          <dgm:chPref val="0"/>
          <dgm:bulletEnabled val="1"/>
        </dgm:presLayoutVars>
      </dgm:prSet>
      <dgm:spPr/>
      <dgm:t>
        <a:bodyPr/>
        <a:lstStyle/>
        <a:p>
          <a:endParaRPr lang="en-US"/>
        </a:p>
      </dgm:t>
    </dgm:pt>
    <dgm:pt modelId="{DFE9DB4F-E129-4ACD-BB0D-76CE72E554A2}" type="pres">
      <dgm:prSet presAssocID="{A50D78D5-9CBF-4538-AC16-A499CA3003A0}" presName="centerTile" presStyleLbl="fgShp" presStyleIdx="0" presStyleCnt="1">
        <dgm:presLayoutVars>
          <dgm:chMax val="0"/>
          <dgm:chPref val="0"/>
        </dgm:presLayoutVars>
      </dgm:prSet>
      <dgm:spPr/>
      <dgm:t>
        <a:bodyPr/>
        <a:lstStyle/>
        <a:p>
          <a:endParaRPr lang="en-US"/>
        </a:p>
      </dgm:t>
    </dgm:pt>
  </dgm:ptLst>
  <dgm:cxnLst>
    <dgm:cxn modelId="{55F12996-B8EF-4C9D-B2D9-761EE4E03A75}" srcId="{BCB57B4E-FB94-4750-AB18-83B50BB0AC57}" destId="{52595F5B-6499-4039-A2B6-913DF5D0C303}" srcOrd="0" destOrd="0" parTransId="{66239FEA-61E8-4A34-8D06-6B649249B6EA}" sibTransId="{EE42D55D-9853-4CE1-9019-DDAFB10C5C48}"/>
    <dgm:cxn modelId="{60A3A7C6-99B9-4F3E-83FA-BD1663379F55}" srcId="{BCB57B4E-FB94-4750-AB18-83B50BB0AC57}" destId="{6C109865-7F01-48DB-8DA3-CC8C85088411}" srcOrd="3" destOrd="0" parTransId="{1497CE83-0D70-4DC5-A36A-8577CC652963}" sibTransId="{E70FF18E-2F80-4C13-A0D2-C65228ACA0E4}"/>
    <dgm:cxn modelId="{053C1BFA-E664-4BE9-B5E4-9DEECF8633F6}" type="presOf" srcId="{6C109865-7F01-48DB-8DA3-CC8C85088411}" destId="{919C8438-7EB5-4BAB-B2B0-CB39A0957313}" srcOrd="0" destOrd="0" presId="urn:microsoft.com/office/officeart/2005/8/layout/matrix1"/>
    <dgm:cxn modelId="{7668809E-0CCB-4CEF-8B83-0851780F900B}" type="presOf" srcId="{6C109865-7F01-48DB-8DA3-CC8C85088411}" destId="{8C2CDC20-833A-4E78-AA74-15C894544F06}" srcOrd="1" destOrd="0" presId="urn:microsoft.com/office/officeart/2005/8/layout/matrix1"/>
    <dgm:cxn modelId="{BC1736D6-C99A-41F9-9502-1A9F94D221A5}" srcId="{BCB57B4E-FB94-4750-AB18-83B50BB0AC57}" destId="{0B9A8911-6876-4DE1-9DA7-27AF8A706655}" srcOrd="2" destOrd="0" parTransId="{52FE7726-B12A-415D-A35D-E7D7864F8A58}" sibTransId="{02B6F0B6-27FA-409D-9C5C-B8DC8D5D883D}"/>
    <dgm:cxn modelId="{A71C039B-AC8A-4D9C-AF6B-D7F078DC7620}" srcId="{A50D78D5-9CBF-4538-AC16-A499CA3003A0}" destId="{BCB57B4E-FB94-4750-AB18-83B50BB0AC57}" srcOrd="0" destOrd="0" parTransId="{7D65C3B9-9AC5-4777-AED5-DD9AB986A5EA}" sibTransId="{BA207563-96BA-40C6-9AFA-209E62885DA0}"/>
    <dgm:cxn modelId="{17DABFD0-6B94-454E-A365-B6DAC5F311A2}" type="presOf" srcId="{52595F5B-6499-4039-A2B6-913DF5D0C303}" destId="{09EF051B-E612-4F9F-9B01-0E756E876D2F}" srcOrd="1" destOrd="0" presId="urn:microsoft.com/office/officeart/2005/8/layout/matrix1"/>
    <dgm:cxn modelId="{DB0D2A2D-3C61-4256-B864-5291C7A5B065}" type="presOf" srcId="{0B9A8911-6876-4DE1-9DA7-27AF8A706655}" destId="{1FA3BCC6-2EAA-455A-A40B-065DDA01E492}" srcOrd="1" destOrd="0" presId="urn:microsoft.com/office/officeart/2005/8/layout/matrix1"/>
    <dgm:cxn modelId="{68C3A773-666E-4DA2-BC7B-5ED9F04DCB8C}" type="presOf" srcId="{BCB57B4E-FB94-4750-AB18-83B50BB0AC57}" destId="{DFE9DB4F-E129-4ACD-BB0D-76CE72E554A2}" srcOrd="0" destOrd="0" presId="urn:microsoft.com/office/officeart/2005/8/layout/matrix1"/>
    <dgm:cxn modelId="{7E8473E3-26FC-4D4C-A836-4DA8C14D555F}" type="presOf" srcId="{A50D78D5-9CBF-4538-AC16-A499CA3003A0}" destId="{86410E0A-A1CD-4BE6-842D-A66BB8A3761A}" srcOrd="0" destOrd="0" presId="urn:microsoft.com/office/officeart/2005/8/layout/matrix1"/>
    <dgm:cxn modelId="{1B49BE86-C6FA-4C8F-A2C5-A4470A0F9C75}" srcId="{BCB57B4E-FB94-4750-AB18-83B50BB0AC57}" destId="{FE459755-D80C-496C-AF7D-E6461F75D739}" srcOrd="1" destOrd="0" parTransId="{BFD2946A-87C1-4315-8D32-4DC6BAFAC27C}" sibTransId="{9DF2A8AF-EB53-4010-AF7C-138A97ADFF72}"/>
    <dgm:cxn modelId="{A416E691-6130-45DB-82D5-819465A1764E}" type="presOf" srcId="{FE459755-D80C-496C-AF7D-E6461F75D739}" destId="{5103A440-725E-46F1-B8D7-EDD21188E22E}" srcOrd="0" destOrd="0" presId="urn:microsoft.com/office/officeart/2005/8/layout/matrix1"/>
    <dgm:cxn modelId="{7BCAAAC6-F571-4365-A49E-79A4B29C678D}" type="presOf" srcId="{FE459755-D80C-496C-AF7D-E6461F75D739}" destId="{EA4AE405-893F-47B9-B26D-E7A50EFC6310}" srcOrd="1" destOrd="0" presId="urn:microsoft.com/office/officeart/2005/8/layout/matrix1"/>
    <dgm:cxn modelId="{24D58825-CB86-4D62-82CA-5144EEE448B9}" type="presOf" srcId="{0B9A8911-6876-4DE1-9DA7-27AF8A706655}" destId="{84A14A1A-C9AC-42E5-8BD0-6D016FAFC414}" srcOrd="0" destOrd="0" presId="urn:microsoft.com/office/officeart/2005/8/layout/matrix1"/>
    <dgm:cxn modelId="{BF6ACC5E-ECC2-457C-83CE-AC5D49FB0878}" type="presOf" srcId="{52595F5B-6499-4039-A2B6-913DF5D0C303}" destId="{C1ACF8A3-2F01-48EF-BD7C-B4A1997DE01E}" srcOrd="0" destOrd="0" presId="urn:microsoft.com/office/officeart/2005/8/layout/matrix1"/>
    <dgm:cxn modelId="{96039212-6DFF-4540-8178-63FD6C12E473}" type="presParOf" srcId="{86410E0A-A1CD-4BE6-842D-A66BB8A3761A}" destId="{1470A732-3DE5-49FB-A723-DF1B2110A300}" srcOrd="0" destOrd="0" presId="urn:microsoft.com/office/officeart/2005/8/layout/matrix1"/>
    <dgm:cxn modelId="{944A1DBF-166A-4122-B311-09D8B8210D2C}" type="presParOf" srcId="{1470A732-3DE5-49FB-A723-DF1B2110A300}" destId="{C1ACF8A3-2F01-48EF-BD7C-B4A1997DE01E}" srcOrd="0" destOrd="0" presId="urn:microsoft.com/office/officeart/2005/8/layout/matrix1"/>
    <dgm:cxn modelId="{48051B15-3E7D-4969-8C43-AF6119386B90}" type="presParOf" srcId="{1470A732-3DE5-49FB-A723-DF1B2110A300}" destId="{09EF051B-E612-4F9F-9B01-0E756E876D2F}" srcOrd="1" destOrd="0" presId="urn:microsoft.com/office/officeart/2005/8/layout/matrix1"/>
    <dgm:cxn modelId="{63FCBBD4-BBEC-429F-9D0B-04C9E478BA3A}" type="presParOf" srcId="{1470A732-3DE5-49FB-A723-DF1B2110A300}" destId="{5103A440-725E-46F1-B8D7-EDD21188E22E}" srcOrd="2" destOrd="0" presId="urn:microsoft.com/office/officeart/2005/8/layout/matrix1"/>
    <dgm:cxn modelId="{80E39AF6-A57F-415F-BA24-3D2733BF7706}" type="presParOf" srcId="{1470A732-3DE5-49FB-A723-DF1B2110A300}" destId="{EA4AE405-893F-47B9-B26D-E7A50EFC6310}" srcOrd="3" destOrd="0" presId="urn:microsoft.com/office/officeart/2005/8/layout/matrix1"/>
    <dgm:cxn modelId="{0462D163-8637-41C6-9A9F-1025B7EED7BB}" type="presParOf" srcId="{1470A732-3DE5-49FB-A723-DF1B2110A300}" destId="{84A14A1A-C9AC-42E5-8BD0-6D016FAFC414}" srcOrd="4" destOrd="0" presId="urn:microsoft.com/office/officeart/2005/8/layout/matrix1"/>
    <dgm:cxn modelId="{1AA79CE4-5BEF-4EB1-B342-AC1180A67328}" type="presParOf" srcId="{1470A732-3DE5-49FB-A723-DF1B2110A300}" destId="{1FA3BCC6-2EAA-455A-A40B-065DDA01E492}" srcOrd="5" destOrd="0" presId="urn:microsoft.com/office/officeart/2005/8/layout/matrix1"/>
    <dgm:cxn modelId="{96A0A9C6-F2B7-48D6-AAA4-F8002F23A756}" type="presParOf" srcId="{1470A732-3DE5-49FB-A723-DF1B2110A300}" destId="{919C8438-7EB5-4BAB-B2B0-CB39A0957313}" srcOrd="6" destOrd="0" presId="urn:microsoft.com/office/officeart/2005/8/layout/matrix1"/>
    <dgm:cxn modelId="{718E669D-4757-43BD-92B9-241EB2E15E9C}" type="presParOf" srcId="{1470A732-3DE5-49FB-A723-DF1B2110A300}" destId="{8C2CDC20-833A-4E78-AA74-15C894544F06}" srcOrd="7" destOrd="0" presId="urn:microsoft.com/office/officeart/2005/8/layout/matrix1"/>
    <dgm:cxn modelId="{600A42EF-16B2-4D47-B306-A04C780E85AF}" type="presParOf" srcId="{86410E0A-A1CD-4BE6-842D-A66BB8A3761A}" destId="{DFE9DB4F-E129-4ACD-BB0D-76CE72E554A2}"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E135DE-9B7F-4844-9BA5-FFDB3B0B31C5}"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1D2CA2CA-A3B9-4E4F-8A07-A25E01897AB9}">
      <dgm:prSet phldrT="[Text]"/>
      <dgm:spPr/>
      <dgm:t>
        <a:bodyPr/>
        <a:lstStyle/>
        <a:p>
          <a:r>
            <a:rPr lang="en-US"/>
            <a:t>desert</a:t>
          </a:r>
        </a:p>
      </dgm:t>
    </dgm:pt>
    <dgm:pt modelId="{BB4EBF0A-F74E-4DB3-8DED-09850BC049FC}" type="parTrans" cxnId="{75C322E8-2779-451C-B0AF-A739BA96FE70}">
      <dgm:prSet/>
      <dgm:spPr/>
      <dgm:t>
        <a:bodyPr/>
        <a:lstStyle/>
        <a:p>
          <a:endParaRPr lang="en-US"/>
        </a:p>
      </dgm:t>
    </dgm:pt>
    <dgm:pt modelId="{2956A3FF-01AA-4BEC-8E46-416D68BC1126}" type="sibTrans" cxnId="{75C322E8-2779-451C-B0AF-A739BA96FE70}">
      <dgm:prSet/>
      <dgm:spPr/>
      <dgm:t>
        <a:bodyPr/>
        <a:lstStyle/>
        <a:p>
          <a:endParaRPr lang="en-US"/>
        </a:p>
      </dgm:t>
    </dgm:pt>
    <dgm:pt modelId="{A888CBB8-3BA5-411A-89D4-C6ED25E3DFF0}">
      <dgm:prSet phldrT="[Text]"/>
      <dgm:spPr/>
      <dgm:t>
        <a:bodyPr/>
        <a:lstStyle/>
        <a:p>
          <a:r>
            <a:rPr lang="en-US"/>
            <a:t>has very little precipitation</a:t>
          </a:r>
        </a:p>
      </dgm:t>
    </dgm:pt>
    <dgm:pt modelId="{F85FE62A-5314-4B96-8B06-ACC6DFABCE61}" type="parTrans" cxnId="{A75520EF-0D36-433E-BD42-C83B57EA445A}">
      <dgm:prSet/>
      <dgm:spPr/>
      <dgm:t>
        <a:bodyPr/>
        <a:lstStyle/>
        <a:p>
          <a:endParaRPr lang="en-US"/>
        </a:p>
      </dgm:t>
    </dgm:pt>
    <dgm:pt modelId="{D7D29AAC-90D5-4BF6-99AF-D46568C71E1C}" type="sibTrans" cxnId="{A75520EF-0D36-433E-BD42-C83B57EA445A}">
      <dgm:prSet/>
      <dgm:spPr/>
      <dgm:t>
        <a:bodyPr/>
        <a:lstStyle/>
        <a:p>
          <a:endParaRPr lang="en-US"/>
        </a:p>
      </dgm:t>
    </dgm:pt>
    <dgm:pt modelId="{415F5A59-DCD3-469E-A1EC-7FBFCD2FD09D}">
      <dgm:prSet phldrT="[Text]"/>
      <dgm:spPr/>
      <dgm:t>
        <a:bodyPr/>
        <a:lstStyle/>
        <a:p>
          <a:r>
            <a:rPr lang="en-US"/>
            <a:t>less plant and animal life</a:t>
          </a:r>
        </a:p>
      </dgm:t>
    </dgm:pt>
    <dgm:pt modelId="{BDCC201F-F280-4ED2-B1CE-A72309E0DC92}" type="parTrans" cxnId="{DF6FAD8B-C3B1-49DE-B974-B218171E3E0A}">
      <dgm:prSet/>
      <dgm:spPr/>
      <dgm:t>
        <a:bodyPr/>
        <a:lstStyle/>
        <a:p>
          <a:endParaRPr lang="en-US"/>
        </a:p>
      </dgm:t>
    </dgm:pt>
    <dgm:pt modelId="{797CE326-DC4C-4F3C-830F-9D5FA3480278}" type="sibTrans" cxnId="{DF6FAD8B-C3B1-49DE-B974-B218171E3E0A}">
      <dgm:prSet/>
      <dgm:spPr/>
      <dgm:t>
        <a:bodyPr/>
        <a:lstStyle/>
        <a:p>
          <a:endParaRPr lang="en-US"/>
        </a:p>
      </dgm:t>
    </dgm:pt>
    <dgm:pt modelId="{2410F9AA-4F78-4897-B2C6-E72675B6F8F3}">
      <dgm:prSet phldrT="[Text]"/>
      <dgm:spPr/>
      <dgm:t>
        <a:bodyPr/>
        <a:lstStyle/>
        <a:p>
          <a:r>
            <a:rPr lang="en-US"/>
            <a:t>lighthouse</a:t>
          </a:r>
        </a:p>
      </dgm:t>
    </dgm:pt>
    <dgm:pt modelId="{278EFEEE-15CE-4D14-B373-008AD2EA3193}" type="parTrans" cxnId="{EC2A0E7F-7560-47BD-A4EC-9BB16AD4E3E3}">
      <dgm:prSet/>
      <dgm:spPr/>
      <dgm:t>
        <a:bodyPr/>
        <a:lstStyle/>
        <a:p>
          <a:endParaRPr lang="en-US"/>
        </a:p>
      </dgm:t>
    </dgm:pt>
    <dgm:pt modelId="{ACFDD649-EE51-4F89-B11B-1BD61A50C50F}" type="sibTrans" cxnId="{EC2A0E7F-7560-47BD-A4EC-9BB16AD4E3E3}">
      <dgm:prSet/>
      <dgm:spPr/>
      <dgm:t>
        <a:bodyPr/>
        <a:lstStyle/>
        <a:p>
          <a:endParaRPr lang="en-US"/>
        </a:p>
      </dgm:t>
    </dgm:pt>
    <dgm:pt modelId="{834FBACE-6A3F-4019-8FB5-EE1CF588420A}">
      <dgm:prSet phldrT="[Text]"/>
      <dgm:spPr/>
      <dgm:t>
        <a:bodyPr/>
        <a:lstStyle/>
        <a:p>
          <a:r>
            <a:rPr lang="en-US"/>
            <a:t>help sea navigation</a:t>
          </a:r>
        </a:p>
      </dgm:t>
    </dgm:pt>
    <dgm:pt modelId="{5DD02FED-4E7B-42AB-A425-3A724ABC79C9}" type="parTrans" cxnId="{2996FDF0-41B2-46A1-AB0E-A92C8F97D4C2}">
      <dgm:prSet/>
      <dgm:spPr/>
      <dgm:t>
        <a:bodyPr/>
        <a:lstStyle/>
        <a:p>
          <a:endParaRPr lang="en-US"/>
        </a:p>
      </dgm:t>
    </dgm:pt>
    <dgm:pt modelId="{AE965CC1-B1D9-453E-A95D-74930D00BB36}" type="sibTrans" cxnId="{2996FDF0-41B2-46A1-AB0E-A92C8F97D4C2}">
      <dgm:prSet/>
      <dgm:spPr/>
      <dgm:t>
        <a:bodyPr/>
        <a:lstStyle/>
        <a:p>
          <a:endParaRPr lang="en-US"/>
        </a:p>
      </dgm:t>
    </dgm:pt>
    <dgm:pt modelId="{4FF222E0-F039-41B9-89EC-BEC349569EBD}">
      <dgm:prSet phldrT="[Text]"/>
      <dgm:spPr/>
      <dgm:t>
        <a:bodyPr/>
        <a:lstStyle/>
        <a:p>
          <a:r>
            <a:rPr lang="en-US"/>
            <a:t>a complex system od lenses</a:t>
          </a:r>
        </a:p>
      </dgm:t>
    </dgm:pt>
    <dgm:pt modelId="{0D24DB9B-7BC1-4C07-A834-88523001F49E}" type="parTrans" cxnId="{2A82D844-9A9D-4BBD-9F5C-535EEFB5B703}">
      <dgm:prSet/>
      <dgm:spPr/>
      <dgm:t>
        <a:bodyPr/>
        <a:lstStyle/>
        <a:p>
          <a:endParaRPr lang="en-US"/>
        </a:p>
      </dgm:t>
    </dgm:pt>
    <dgm:pt modelId="{3400A281-42FE-4528-A870-409FC5324D92}" type="sibTrans" cxnId="{2A82D844-9A9D-4BBD-9F5C-535EEFB5B703}">
      <dgm:prSet/>
      <dgm:spPr/>
      <dgm:t>
        <a:bodyPr/>
        <a:lstStyle/>
        <a:p>
          <a:endParaRPr lang="en-US"/>
        </a:p>
      </dgm:t>
    </dgm:pt>
    <dgm:pt modelId="{1E37ACD8-540D-4252-BCDA-2BF5600D89D0}">
      <dgm:prSet phldrT="[Text]"/>
      <dgm:spPr/>
      <dgm:t>
        <a:bodyPr/>
        <a:lstStyle/>
        <a:p>
          <a:r>
            <a:rPr lang="en-US"/>
            <a:t>penguins</a:t>
          </a:r>
        </a:p>
      </dgm:t>
    </dgm:pt>
    <dgm:pt modelId="{7AB98617-8166-4C80-B2E5-57C1E6D9226B}" type="parTrans" cxnId="{8F4D02DD-371B-4FED-84F7-F2A62CC341FA}">
      <dgm:prSet/>
      <dgm:spPr/>
      <dgm:t>
        <a:bodyPr/>
        <a:lstStyle/>
        <a:p>
          <a:endParaRPr lang="en-US"/>
        </a:p>
      </dgm:t>
    </dgm:pt>
    <dgm:pt modelId="{FEF39449-AD2E-4BCF-91B5-7771F2E3B263}" type="sibTrans" cxnId="{8F4D02DD-371B-4FED-84F7-F2A62CC341FA}">
      <dgm:prSet/>
      <dgm:spPr/>
      <dgm:t>
        <a:bodyPr/>
        <a:lstStyle/>
        <a:p>
          <a:endParaRPr lang="en-US"/>
        </a:p>
      </dgm:t>
    </dgm:pt>
    <dgm:pt modelId="{AA141825-A958-40F3-B774-FA29B48ABC1B}">
      <dgm:prSet phldrT="[Text]"/>
      <dgm:spPr/>
      <dgm:t>
        <a:bodyPr/>
        <a:lstStyle/>
        <a:p>
          <a:r>
            <a:rPr lang="en-US"/>
            <a:t>flightless birds</a:t>
          </a:r>
        </a:p>
      </dgm:t>
    </dgm:pt>
    <dgm:pt modelId="{82A7BE63-BC08-437E-9217-49C8E3F6AAD5}" type="parTrans" cxnId="{65EE6095-BA63-4569-8B65-5E32B59B0801}">
      <dgm:prSet/>
      <dgm:spPr/>
      <dgm:t>
        <a:bodyPr/>
        <a:lstStyle/>
        <a:p>
          <a:endParaRPr lang="en-US"/>
        </a:p>
      </dgm:t>
    </dgm:pt>
    <dgm:pt modelId="{52034F6D-17EC-440C-A89B-9A8A3CEC5917}" type="sibTrans" cxnId="{65EE6095-BA63-4569-8B65-5E32B59B0801}">
      <dgm:prSet/>
      <dgm:spPr/>
      <dgm:t>
        <a:bodyPr/>
        <a:lstStyle/>
        <a:p>
          <a:endParaRPr lang="en-US"/>
        </a:p>
      </dgm:t>
    </dgm:pt>
    <dgm:pt modelId="{64C18E28-63A8-4DBE-8915-D92B774F5932}">
      <dgm:prSet phldrT="[Text]"/>
      <dgm:spPr/>
      <dgm:t>
        <a:bodyPr/>
        <a:lstStyle/>
        <a:p>
          <a:r>
            <a:rPr lang="en-US"/>
            <a:t>slide on their bellies</a:t>
          </a:r>
        </a:p>
      </dgm:t>
    </dgm:pt>
    <dgm:pt modelId="{2455DC9D-96FC-43DF-A397-5BA7E1160637}" type="parTrans" cxnId="{7A54532C-D37E-43D0-8C1E-1AE4F47661E5}">
      <dgm:prSet/>
      <dgm:spPr/>
      <dgm:t>
        <a:bodyPr/>
        <a:lstStyle/>
        <a:p>
          <a:endParaRPr lang="en-US"/>
        </a:p>
      </dgm:t>
    </dgm:pt>
    <dgm:pt modelId="{0E33D42F-A281-49AA-8486-BB663FA83128}" type="sibTrans" cxnId="{7A54532C-D37E-43D0-8C1E-1AE4F47661E5}">
      <dgm:prSet/>
      <dgm:spPr/>
      <dgm:t>
        <a:bodyPr/>
        <a:lstStyle/>
        <a:p>
          <a:endParaRPr lang="en-US"/>
        </a:p>
      </dgm:t>
    </dgm:pt>
    <dgm:pt modelId="{832FA711-9242-45B2-A28C-ED81EF419BF5}" type="pres">
      <dgm:prSet presAssocID="{A6E135DE-9B7F-4844-9BA5-FFDB3B0B31C5}" presName="linear" presStyleCnt="0">
        <dgm:presLayoutVars>
          <dgm:dir/>
          <dgm:resizeHandles val="exact"/>
        </dgm:presLayoutVars>
      </dgm:prSet>
      <dgm:spPr/>
      <dgm:t>
        <a:bodyPr/>
        <a:lstStyle/>
        <a:p>
          <a:endParaRPr lang="en-US"/>
        </a:p>
      </dgm:t>
    </dgm:pt>
    <dgm:pt modelId="{5548342A-5EB4-4AF2-B5C5-44489A137794}" type="pres">
      <dgm:prSet presAssocID="{1D2CA2CA-A3B9-4E4F-8A07-A25E01897AB9}" presName="comp" presStyleCnt="0"/>
      <dgm:spPr/>
    </dgm:pt>
    <dgm:pt modelId="{951D44F1-D5B8-46F4-BAC1-EE2CF2C9BAD3}" type="pres">
      <dgm:prSet presAssocID="{1D2CA2CA-A3B9-4E4F-8A07-A25E01897AB9}" presName="box" presStyleLbl="node1" presStyleIdx="0" presStyleCnt="3"/>
      <dgm:spPr/>
      <dgm:t>
        <a:bodyPr/>
        <a:lstStyle/>
        <a:p>
          <a:endParaRPr lang="en-US"/>
        </a:p>
      </dgm:t>
    </dgm:pt>
    <dgm:pt modelId="{F29174D4-0EE0-4B4C-90DE-1CADEAC7D4B8}" type="pres">
      <dgm:prSet presAssocID="{1D2CA2CA-A3B9-4E4F-8A07-A25E01897AB9}"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dgm:spPr>
    </dgm:pt>
    <dgm:pt modelId="{B41A9586-8B99-4ED4-A1A1-73ECEEA426B3}" type="pres">
      <dgm:prSet presAssocID="{1D2CA2CA-A3B9-4E4F-8A07-A25E01897AB9}" presName="text" presStyleLbl="node1" presStyleIdx="0" presStyleCnt="3">
        <dgm:presLayoutVars>
          <dgm:bulletEnabled val="1"/>
        </dgm:presLayoutVars>
      </dgm:prSet>
      <dgm:spPr/>
      <dgm:t>
        <a:bodyPr/>
        <a:lstStyle/>
        <a:p>
          <a:endParaRPr lang="en-US"/>
        </a:p>
      </dgm:t>
    </dgm:pt>
    <dgm:pt modelId="{FF991A03-03F3-4F56-840E-6AD9E76AADFC}" type="pres">
      <dgm:prSet presAssocID="{2956A3FF-01AA-4BEC-8E46-416D68BC1126}" presName="spacer" presStyleCnt="0"/>
      <dgm:spPr/>
    </dgm:pt>
    <dgm:pt modelId="{18B5204A-846C-4AF4-AF27-A513EA31A599}" type="pres">
      <dgm:prSet presAssocID="{2410F9AA-4F78-4897-B2C6-E72675B6F8F3}" presName="comp" presStyleCnt="0"/>
      <dgm:spPr/>
    </dgm:pt>
    <dgm:pt modelId="{3B58A352-1270-4086-9A6B-4375D2BE9FF7}" type="pres">
      <dgm:prSet presAssocID="{2410F9AA-4F78-4897-B2C6-E72675B6F8F3}" presName="box" presStyleLbl="node1" presStyleIdx="1" presStyleCnt="3"/>
      <dgm:spPr/>
      <dgm:t>
        <a:bodyPr/>
        <a:lstStyle/>
        <a:p>
          <a:endParaRPr lang="en-US"/>
        </a:p>
      </dgm:t>
    </dgm:pt>
    <dgm:pt modelId="{3CB6EDA6-2BA4-4BF2-8569-72EB429C0BCA}" type="pres">
      <dgm:prSet presAssocID="{2410F9AA-4F78-4897-B2C6-E72675B6F8F3}"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 b="-1000"/>
          </a:stretch>
        </a:blipFill>
      </dgm:spPr>
    </dgm:pt>
    <dgm:pt modelId="{898C3C7D-B2E7-422D-9EAA-B394DFE48502}" type="pres">
      <dgm:prSet presAssocID="{2410F9AA-4F78-4897-B2C6-E72675B6F8F3}" presName="text" presStyleLbl="node1" presStyleIdx="1" presStyleCnt="3">
        <dgm:presLayoutVars>
          <dgm:bulletEnabled val="1"/>
        </dgm:presLayoutVars>
      </dgm:prSet>
      <dgm:spPr/>
      <dgm:t>
        <a:bodyPr/>
        <a:lstStyle/>
        <a:p>
          <a:endParaRPr lang="en-US"/>
        </a:p>
      </dgm:t>
    </dgm:pt>
    <dgm:pt modelId="{AD1E3E39-9CC7-4550-B2B2-BCEF8E91A4F3}" type="pres">
      <dgm:prSet presAssocID="{ACFDD649-EE51-4F89-B11B-1BD61A50C50F}" presName="spacer" presStyleCnt="0"/>
      <dgm:spPr/>
    </dgm:pt>
    <dgm:pt modelId="{6F7ECA91-56B7-471B-9030-B144D0CD1489}" type="pres">
      <dgm:prSet presAssocID="{1E37ACD8-540D-4252-BCDA-2BF5600D89D0}" presName="comp" presStyleCnt="0"/>
      <dgm:spPr/>
    </dgm:pt>
    <dgm:pt modelId="{CF3C65B9-A913-4063-848E-B3385FD58E4B}" type="pres">
      <dgm:prSet presAssocID="{1E37ACD8-540D-4252-BCDA-2BF5600D89D0}" presName="box" presStyleLbl="node1" presStyleIdx="2" presStyleCnt="3" custLinFactNeighborX="265"/>
      <dgm:spPr/>
      <dgm:t>
        <a:bodyPr/>
        <a:lstStyle/>
        <a:p>
          <a:endParaRPr lang="en-US"/>
        </a:p>
      </dgm:t>
    </dgm:pt>
    <dgm:pt modelId="{D22C727E-E212-4620-9F61-C4C0F8548175}" type="pres">
      <dgm:prSet presAssocID="{1E37ACD8-540D-4252-BCDA-2BF5600D89D0}"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dgm:spPr>
    </dgm:pt>
    <dgm:pt modelId="{10D0D6BB-C3AD-4E72-9D71-C2A20A15EF2F}" type="pres">
      <dgm:prSet presAssocID="{1E37ACD8-540D-4252-BCDA-2BF5600D89D0}" presName="text" presStyleLbl="node1" presStyleIdx="2" presStyleCnt="3">
        <dgm:presLayoutVars>
          <dgm:bulletEnabled val="1"/>
        </dgm:presLayoutVars>
      </dgm:prSet>
      <dgm:spPr/>
      <dgm:t>
        <a:bodyPr/>
        <a:lstStyle/>
        <a:p>
          <a:endParaRPr lang="en-US"/>
        </a:p>
      </dgm:t>
    </dgm:pt>
  </dgm:ptLst>
  <dgm:cxnLst>
    <dgm:cxn modelId="{DF6FAD8B-C3B1-49DE-B974-B218171E3E0A}" srcId="{1D2CA2CA-A3B9-4E4F-8A07-A25E01897AB9}" destId="{415F5A59-DCD3-469E-A1EC-7FBFCD2FD09D}" srcOrd="1" destOrd="0" parTransId="{BDCC201F-F280-4ED2-B1CE-A72309E0DC92}" sibTransId="{797CE326-DC4C-4F3C-830F-9D5FA3480278}"/>
    <dgm:cxn modelId="{97FE390A-DB60-4C45-8F51-D41A862E7601}" type="presOf" srcId="{1D2CA2CA-A3B9-4E4F-8A07-A25E01897AB9}" destId="{B41A9586-8B99-4ED4-A1A1-73ECEEA426B3}" srcOrd="1" destOrd="0" presId="urn:microsoft.com/office/officeart/2005/8/layout/vList4"/>
    <dgm:cxn modelId="{2996FDF0-41B2-46A1-AB0E-A92C8F97D4C2}" srcId="{2410F9AA-4F78-4897-B2C6-E72675B6F8F3}" destId="{834FBACE-6A3F-4019-8FB5-EE1CF588420A}" srcOrd="0" destOrd="0" parTransId="{5DD02FED-4E7B-42AB-A425-3A724ABC79C9}" sibTransId="{AE965CC1-B1D9-453E-A95D-74930D00BB36}"/>
    <dgm:cxn modelId="{75C322E8-2779-451C-B0AF-A739BA96FE70}" srcId="{A6E135DE-9B7F-4844-9BA5-FFDB3B0B31C5}" destId="{1D2CA2CA-A3B9-4E4F-8A07-A25E01897AB9}" srcOrd="0" destOrd="0" parTransId="{BB4EBF0A-F74E-4DB3-8DED-09850BC049FC}" sibTransId="{2956A3FF-01AA-4BEC-8E46-416D68BC1126}"/>
    <dgm:cxn modelId="{99A2EDC7-0305-420E-B26C-1FB83D8F7EF4}" type="presOf" srcId="{64C18E28-63A8-4DBE-8915-D92B774F5932}" destId="{10D0D6BB-C3AD-4E72-9D71-C2A20A15EF2F}" srcOrd="1" destOrd="2" presId="urn:microsoft.com/office/officeart/2005/8/layout/vList4"/>
    <dgm:cxn modelId="{38DE45DF-8D1D-4DF0-9D51-17AC9116B755}" type="presOf" srcId="{415F5A59-DCD3-469E-A1EC-7FBFCD2FD09D}" destId="{B41A9586-8B99-4ED4-A1A1-73ECEEA426B3}" srcOrd="1" destOrd="2" presId="urn:microsoft.com/office/officeart/2005/8/layout/vList4"/>
    <dgm:cxn modelId="{E0E42C4C-077D-4BBD-9E0E-336D21A47CB8}" type="presOf" srcId="{834FBACE-6A3F-4019-8FB5-EE1CF588420A}" destId="{898C3C7D-B2E7-422D-9EAA-B394DFE48502}" srcOrd="1" destOrd="1" presId="urn:microsoft.com/office/officeart/2005/8/layout/vList4"/>
    <dgm:cxn modelId="{7A54532C-D37E-43D0-8C1E-1AE4F47661E5}" srcId="{1E37ACD8-540D-4252-BCDA-2BF5600D89D0}" destId="{64C18E28-63A8-4DBE-8915-D92B774F5932}" srcOrd="1" destOrd="0" parTransId="{2455DC9D-96FC-43DF-A397-5BA7E1160637}" sibTransId="{0E33D42F-A281-49AA-8486-BB663FA83128}"/>
    <dgm:cxn modelId="{30920071-112F-4FD0-9991-D3A81D7C53DF}" type="presOf" srcId="{A888CBB8-3BA5-411A-89D4-C6ED25E3DFF0}" destId="{951D44F1-D5B8-46F4-BAC1-EE2CF2C9BAD3}" srcOrd="0" destOrd="1" presId="urn:microsoft.com/office/officeart/2005/8/layout/vList4"/>
    <dgm:cxn modelId="{EC2A0E7F-7560-47BD-A4EC-9BB16AD4E3E3}" srcId="{A6E135DE-9B7F-4844-9BA5-FFDB3B0B31C5}" destId="{2410F9AA-4F78-4897-B2C6-E72675B6F8F3}" srcOrd="1" destOrd="0" parTransId="{278EFEEE-15CE-4D14-B373-008AD2EA3193}" sibTransId="{ACFDD649-EE51-4F89-B11B-1BD61A50C50F}"/>
    <dgm:cxn modelId="{D30677EF-7C17-4474-B4C9-334844996A19}" type="presOf" srcId="{2410F9AA-4F78-4897-B2C6-E72675B6F8F3}" destId="{3B58A352-1270-4086-9A6B-4375D2BE9FF7}" srcOrd="0" destOrd="0" presId="urn:microsoft.com/office/officeart/2005/8/layout/vList4"/>
    <dgm:cxn modelId="{65EE6095-BA63-4569-8B65-5E32B59B0801}" srcId="{1E37ACD8-540D-4252-BCDA-2BF5600D89D0}" destId="{AA141825-A958-40F3-B774-FA29B48ABC1B}" srcOrd="0" destOrd="0" parTransId="{82A7BE63-BC08-437E-9217-49C8E3F6AAD5}" sibTransId="{52034F6D-17EC-440C-A89B-9A8A3CEC5917}"/>
    <dgm:cxn modelId="{F9E4FD3C-F62E-424F-9DB7-58773C0490DD}" type="presOf" srcId="{AA141825-A958-40F3-B774-FA29B48ABC1B}" destId="{10D0D6BB-C3AD-4E72-9D71-C2A20A15EF2F}" srcOrd="1" destOrd="1" presId="urn:microsoft.com/office/officeart/2005/8/layout/vList4"/>
    <dgm:cxn modelId="{33B14EDE-D187-48D2-83B3-729E3531EE88}" type="presOf" srcId="{4FF222E0-F039-41B9-89EC-BEC349569EBD}" destId="{898C3C7D-B2E7-422D-9EAA-B394DFE48502}" srcOrd="1" destOrd="2" presId="urn:microsoft.com/office/officeart/2005/8/layout/vList4"/>
    <dgm:cxn modelId="{8F4D02DD-371B-4FED-84F7-F2A62CC341FA}" srcId="{A6E135DE-9B7F-4844-9BA5-FFDB3B0B31C5}" destId="{1E37ACD8-540D-4252-BCDA-2BF5600D89D0}" srcOrd="2" destOrd="0" parTransId="{7AB98617-8166-4C80-B2E5-57C1E6D9226B}" sibTransId="{FEF39449-AD2E-4BCF-91B5-7771F2E3B263}"/>
    <dgm:cxn modelId="{625E7A4E-A2B4-4052-9392-FCB1F46D5D59}" type="presOf" srcId="{1E37ACD8-540D-4252-BCDA-2BF5600D89D0}" destId="{CF3C65B9-A913-4063-848E-B3385FD58E4B}" srcOrd="0" destOrd="0" presId="urn:microsoft.com/office/officeart/2005/8/layout/vList4"/>
    <dgm:cxn modelId="{553EEF50-FDB8-435C-A8FB-978E86C11221}" type="presOf" srcId="{A888CBB8-3BA5-411A-89D4-C6ED25E3DFF0}" destId="{B41A9586-8B99-4ED4-A1A1-73ECEEA426B3}" srcOrd="1" destOrd="1" presId="urn:microsoft.com/office/officeart/2005/8/layout/vList4"/>
    <dgm:cxn modelId="{88B9BD9C-8074-4479-AAD0-DD86DFB22109}" type="presOf" srcId="{1E37ACD8-540D-4252-BCDA-2BF5600D89D0}" destId="{10D0D6BB-C3AD-4E72-9D71-C2A20A15EF2F}" srcOrd="1" destOrd="0" presId="urn:microsoft.com/office/officeart/2005/8/layout/vList4"/>
    <dgm:cxn modelId="{884D2673-B62A-4E99-AAFD-858812A07F44}" type="presOf" srcId="{1D2CA2CA-A3B9-4E4F-8A07-A25E01897AB9}" destId="{951D44F1-D5B8-46F4-BAC1-EE2CF2C9BAD3}" srcOrd="0" destOrd="0" presId="urn:microsoft.com/office/officeart/2005/8/layout/vList4"/>
    <dgm:cxn modelId="{029843B2-495B-4CA1-92E7-1AED3F4AEEDC}" type="presOf" srcId="{4FF222E0-F039-41B9-89EC-BEC349569EBD}" destId="{3B58A352-1270-4086-9A6B-4375D2BE9FF7}" srcOrd="0" destOrd="2" presId="urn:microsoft.com/office/officeart/2005/8/layout/vList4"/>
    <dgm:cxn modelId="{881451AC-E820-458E-A6DB-A2218632CEAC}" type="presOf" srcId="{2410F9AA-4F78-4897-B2C6-E72675B6F8F3}" destId="{898C3C7D-B2E7-422D-9EAA-B394DFE48502}" srcOrd="1" destOrd="0" presId="urn:microsoft.com/office/officeart/2005/8/layout/vList4"/>
    <dgm:cxn modelId="{2A82D844-9A9D-4BBD-9F5C-535EEFB5B703}" srcId="{2410F9AA-4F78-4897-B2C6-E72675B6F8F3}" destId="{4FF222E0-F039-41B9-89EC-BEC349569EBD}" srcOrd="1" destOrd="0" parTransId="{0D24DB9B-7BC1-4C07-A834-88523001F49E}" sibTransId="{3400A281-42FE-4528-A870-409FC5324D92}"/>
    <dgm:cxn modelId="{8AAE72C7-B743-4D56-819F-D1A641B08439}" type="presOf" srcId="{AA141825-A958-40F3-B774-FA29B48ABC1B}" destId="{CF3C65B9-A913-4063-848E-B3385FD58E4B}" srcOrd="0" destOrd="1" presId="urn:microsoft.com/office/officeart/2005/8/layout/vList4"/>
    <dgm:cxn modelId="{3E87F4B4-22F6-484B-90EB-09D9640E2E2C}" type="presOf" srcId="{415F5A59-DCD3-469E-A1EC-7FBFCD2FD09D}" destId="{951D44F1-D5B8-46F4-BAC1-EE2CF2C9BAD3}" srcOrd="0" destOrd="2" presId="urn:microsoft.com/office/officeart/2005/8/layout/vList4"/>
    <dgm:cxn modelId="{6B127395-DE5C-4A88-8A44-CA9654CBF72A}" type="presOf" srcId="{64C18E28-63A8-4DBE-8915-D92B774F5932}" destId="{CF3C65B9-A913-4063-848E-B3385FD58E4B}" srcOrd="0" destOrd="2" presId="urn:microsoft.com/office/officeart/2005/8/layout/vList4"/>
    <dgm:cxn modelId="{A75520EF-0D36-433E-BD42-C83B57EA445A}" srcId="{1D2CA2CA-A3B9-4E4F-8A07-A25E01897AB9}" destId="{A888CBB8-3BA5-411A-89D4-C6ED25E3DFF0}" srcOrd="0" destOrd="0" parTransId="{F85FE62A-5314-4B96-8B06-ACC6DFABCE61}" sibTransId="{D7D29AAC-90D5-4BF6-99AF-D46568C71E1C}"/>
    <dgm:cxn modelId="{5C9F456C-131C-47E6-BC01-03F4A373AE09}" type="presOf" srcId="{834FBACE-6A3F-4019-8FB5-EE1CF588420A}" destId="{3B58A352-1270-4086-9A6B-4375D2BE9FF7}" srcOrd="0" destOrd="1" presId="urn:microsoft.com/office/officeart/2005/8/layout/vList4"/>
    <dgm:cxn modelId="{6356484B-3A08-4FD6-A01A-B869B30F6AD7}" type="presOf" srcId="{A6E135DE-9B7F-4844-9BA5-FFDB3B0B31C5}" destId="{832FA711-9242-45B2-A28C-ED81EF419BF5}" srcOrd="0" destOrd="0" presId="urn:microsoft.com/office/officeart/2005/8/layout/vList4"/>
    <dgm:cxn modelId="{F398DCD1-060C-4905-98B8-69D160076E6D}" type="presParOf" srcId="{832FA711-9242-45B2-A28C-ED81EF419BF5}" destId="{5548342A-5EB4-4AF2-B5C5-44489A137794}" srcOrd="0" destOrd="0" presId="urn:microsoft.com/office/officeart/2005/8/layout/vList4"/>
    <dgm:cxn modelId="{D8C57890-34F0-42FF-96F6-EDA5F5F34A72}" type="presParOf" srcId="{5548342A-5EB4-4AF2-B5C5-44489A137794}" destId="{951D44F1-D5B8-46F4-BAC1-EE2CF2C9BAD3}" srcOrd="0" destOrd="0" presId="urn:microsoft.com/office/officeart/2005/8/layout/vList4"/>
    <dgm:cxn modelId="{EF9329BA-7EAD-432D-8005-AE5259417572}" type="presParOf" srcId="{5548342A-5EB4-4AF2-B5C5-44489A137794}" destId="{F29174D4-0EE0-4B4C-90DE-1CADEAC7D4B8}" srcOrd="1" destOrd="0" presId="urn:microsoft.com/office/officeart/2005/8/layout/vList4"/>
    <dgm:cxn modelId="{4D9D7CD3-C80D-4B95-9323-661AE36031FE}" type="presParOf" srcId="{5548342A-5EB4-4AF2-B5C5-44489A137794}" destId="{B41A9586-8B99-4ED4-A1A1-73ECEEA426B3}" srcOrd="2" destOrd="0" presId="urn:microsoft.com/office/officeart/2005/8/layout/vList4"/>
    <dgm:cxn modelId="{7D031CB9-1462-4AC6-B39E-7604A07A9238}" type="presParOf" srcId="{832FA711-9242-45B2-A28C-ED81EF419BF5}" destId="{FF991A03-03F3-4F56-840E-6AD9E76AADFC}" srcOrd="1" destOrd="0" presId="urn:microsoft.com/office/officeart/2005/8/layout/vList4"/>
    <dgm:cxn modelId="{F1455D05-3883-4FBA-B324-42F555FE3839}" type="presParOf" srcId="{832FA711-9242-45B2-A28C-ED81EF419BF5}" destId="{18B5204A-846C-4AF4-AF27-A513EA31A599}" srcOrd="2" destOrd="0" presId="urn:microsoft.com/office/officeart/2005/8/layout/vList4"/>
    <dgm:cxn modelId="{D59A6A44-6FA6-4BC9-9466-51218FEF365E}" type="presParOf" srcId="{18B5204A-846C-4AF4-AF27-A513EA31A599}" destId="{3B58A352-1270-4086-9A6B-4375D2BE9FF7}" srcOrd="0" destOrd="0" presId="urn:microsoft.com/office/officeart/2005/8/layout/vList4"/>
    <dgm:cxn modelId="{68E4A5C9-04A4-4B61-ABA2-42B81E5B4153}" type="presParOf" srcId="{18B5204A-846C-4AF4-AF27-A513EA31A599}" destId="{3CB6EDA6-2BA4-4BF2-8569-72EB429C0BCA}" srcOrd="1" destOrd="0" presId="urn:microsoft.com/office/officeart/2005/8/layout/vList4"/>
    <dgm:cxn modelId="{9670A5CC-4D11-4410-811F-0A34138CE789}" type="presParOf" srcId="{18B5204A-846C-4AF4-AF27-A513EA31A599}" destId="{898C3C7D-B2E7-422D-9EAA-B394DFE48502}" srcOrd="2" destOrd="0" presId="urn:microsoft.com/office/officeart/2005/8/layout/vList4"/>
    <dgm:cxn modelId="{95949E96-18F4-421A-8C45-42867D68FBB4}" type="presParOf" srcId="{832FA711-9242-45B2-A28C-ED81EF419BF5}" destId="{AD1E3E39-9CC7-4550-B2B2-BCEF8E91A4F3}" srcOrd="3" destOrd="0" presId="urn:microsoft.com/office/officeart/2005/8/layout/vList4"/>
    <dgm:cxn modelId="{91B4DEDD-4C8C-464E-9B20-E5DA03C1E209}" type="presParOf" srcId="{832FA711-9242-45B2-A28C-ED81EF419BF5}" destId="{6F7ECA91-56B7-471B-9030-B144D0CD1489}" srcOrd="4" destOrd="0" presId="urn:microsoft.com/office/officeart/2005/8/layout/vList4"/>
    <dgm:cxn modelId="{601399C9-8625-4D3E-9482-71EC1D996222}" type="presParOf" srcId="{6F7ECA91-56B7-471B-9030-B144D0CD1489}" destId="{CF3C65B9-A913-4063-848E-B3385FD58E4B}" srcOrd="0" destOrd="0" presId="urn:microsoft.com/office/officeart/2005/8/layout/vList4"/>
    <dgm:cxn modelId="{54153F29-0944-4FF3-B8A0-3FE632D32051}" type="presParOf" srcId="{6F7ECA91-56B7-471B-9030-B144D0CD1489}" destId="{D22C727E-E212-4620-9F61-C4C0F8548175}" srcOrd="1" destOrd="0" presId="urn:microsoft.com/office/officeart/2005/8/layout/vList4"/>
    <dgm:cxn modelId="{0F4932E7-2DF9-4D9F-80D1-5ABF6E8D47AC}" type="presParOf" srcId="{6F7ECA91-56B7-471B-9030-B144D0CD1489}" destId="{10D0D6BB-C3AD-4E72-9D71-C2A20A15EF2F}"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CF8A3-2F01-48EF-BD7C-B4A1997DE01E}">
      <dsp:nvSpPr>
        <dsp:cNvPr id="0" name=""/>
        <dsp:cNvSpPr/>
      </dsp:nvSpPr>
      <dsp:spPr>
        <a:xfrm rot="16200000">
          <a:off x="573314" y="-573314"/>
          <a:ext cx="1836057" cy="2982685"/>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a:t>a mark on the skin</a:t>
          </a:r>
        </a:p>
      </dsp:txBody>
      <dsp:txXfrm rot="5400000">
        <a:off x="0" y="0"/>
        <a:ext cx="2982685" cy="1377042"/>
      </dsp:txXfrm>
    </dsp:sp>
    <dsp:sp modelId="{5103A440-725E-46F1-B8D7-EDD21188E22E}">
      <dsp:nvSpPr>
        <dsp:cNvPr id="0" name=""/>
        <dsp:cNvSpPr/>
      </dsp:nvSpPr>
      <dsp:spPr>
        <a:xfrm>
          <a:off x="2982685" y="32791"/>
          <a:ext cx="2982685" cy="1836057"/>
        </a:xfrm>
        <a:prstGeom prst="round1Rect">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a:t>scar</a:t>
          </a:r>
        </a:p>
      </dsp:txBody>
      <dsp:txXfrm>
        <a:off x="2982685" y="32791"/>
        <a:ext cx="2982685" cy="1377042"/>
      </dsp:txXfrm>
    </dsp:sp>
    <dsp:sp modelId="{84A14A1A-C9AC-42E5-8BD0-6D016FAFC414}">
      <dsp:nvSpPr>
        <dsp:cNvPr id="0" name=""/>
        <dsp:cNvSpPr/>
      </dsp:nvSpPr>
      <dsp:spPr>
        <a:xfrm rot="10800000">
          <a:off x="0" y="1836057"/>
          <a:ext cx="2982685" cy="1836057"/>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a:t>blemish</a:t>
          </a:r>
        </a:p>
      </dsp:txBody>
      <dsp:txXfrm rot="10800000">
        <a:off x="0" y="2295071"/>
        <a:ext cx="2982685" cy="1377042"/>
      </dsp:txXfrm>
    </dsp:sp>
    <dsp:sp modelId="{919C8438-7EB5-4BAB-B2B0-CB39A0957313}">
      <dsp:nvSpPr>
        <dsp:cNvPr id="0" name=""/>
        <dsp:cNvSpPr/>
      </dsp:nvSpPr>
      <dsp:spPr>
        <a:xfrm rot="5400000">
          <a:off x="3555999" y="1262742"/>
          <a:ext cx="1836057" cy="2982685"/>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a:t>He has a scar on his arm.</a:t>
          </a:r>
        </a:p>
      </dsp:txBody>
      <dsp:txXfrm rot="-5400000">
        <a:off x="2982685" y="2295070"/>
        <a:ext cx="2982685" cy="1377042"/>
      </dsp:txXfrm>
    </dsp:sp>
    <dsp:sp modelId="{DFE9DB4F-E129-4ACD-BB0D-76CE72E554A2}">
      <dsp:nvSpPr>
        <dsp:cNvPr id="0" name=""/>
        <dsp:cNvSpPr/>
      </dsp:nvSpPr>
      <dsp:spPr>
        <a:xfrm>
          <a:off x="2087879" y="1377042"/>
          <a:ext cx="1789611" cy="918028"/>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a:t>scar</a:t>
          </a:r>
        </a:p>
      </dsp:txBody>
      <dsp:txXfrm>
        <a:off x="2132693" y="1421856"/>
        <a:ext cx="1699983" cy="828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D44F1-D5B8-46F4-BAC1-EE2CF2C9BAD3}">
      <dsp:nvSpPr>
        <dsp:cNvPr id="0" name=""/>
        <dsp:cNvSpPr/>
      </dsp:nvSpPr>
      <dsp:spPr>
        <a:xfrm>
          <a:off x="0" y="0"/>
          <a:ext cx="5486400" cy="10001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a:t>desert</a:t>
          </a:r>
        </a:p>
        <a:p>
          <a:pPr marL="114300" lvl="1" indent="-114300" algn="l" defTabSz="666750">
            <a:lnSpc>
              <a:spcPct val="90000"/>
            </a:lnSpc>
            <a:spcBef>
              <a:spcPct val="0"/>
            </a:spcBef>
            <a:spcAft>
              <a:spcPct val="15000"/>
            </a:spcAft>
            <a:buChar char="••"/>
          </a:pPr>
          <a:r>
            <a:rPr lang="en-US" sz="1500" kern="1200"/>
            <a:t>has very little precipitation</a:t>
          </a:r>
        </a:p>
        <a:p>
          <a:pPr marL="114300" lvl="1" indent="-114300" algn="l" defTabSz="666750">
            <a:lnSpc>
              <a:spcPct val="90000"/>
            </a:lnSpc>
            <a:spcBef>
              <a:spcPct val="0"/>
            </a:spcBef>
            <a:spcAft>
              <a:spcPct val="15000"/>
            </a:spcAft>
            <a:buChar char="••"/>
          </a:pPr>
          <a:r>
            <a:rPr lang="en-US" sz="1500" kern="1200"/>
            <a:t>less plant and animal life</a:t>
          </a:r>
        </a:p>
      </dsp:txBody>
      <dsp:txXfrm>
        <a:off x="1197292" y="0"/>
        <a:ext cx="4289107" cy="1000125"/>
      </dsp:txXfrm>
    </dsp:sp>
    <dsp:sp modelId="{F29174D4-0EE0-4B4C-90DE-1CADEAC7D4B8}">
      <dsp:nvSpPr>
        <dsp:cNvPr id="0" name=""/>
        <dsp:cNvSpPr/>
      </dsp:nvSpPr>
      <dsp:spPr>
        <a:xfrm>
          <a:off x="100012" y="100012"/>
          <a:ext cx="1097280" cy="80010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58A352-1270-4086-9A6B-4375D2BE9FF7}">
      <dsp:nvSpPr>
        <dsp:cNvPr id="0" name=""/>
        <dsp:cNvSpPr/>
      </dsp:nvSpPr>
      <dsp:spPr>
        <a:xfrm>
          <a:off x="0" y="1100137"/>
          <a:ext cx="5486400" cy="10001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a:t>lighthouse</a:t>
          </a:r>
        </a:p>
        <a:p>
          <a:pPr marL="114300" lvl="1" indent="-114300" algn="l" defTabSz="666750">
            <a:lnSpc>
              <a:spcPct val="90000"/>
            </a:lnSpc>
            <a:spcBef>
              <a:spcPct val="0"/>
            </a:spcBef>
            <a:spcAft>
              <a:spcPct val="15000"/>
            </a:spcAft>
            <a:buChar char="••"/>
          </a:pPr>
          <a:r>
            <a:rPr lang="en-US" sz="1500" kern="1200"/>
            <a:t>help sea navigation</a:t>
          </a:r>
        </a:p>
        <a:p>
          <a:pPr marL="114300" lvl="1" indent="-114300" algn="l" defTabSz="666750">
            <a:lnSpc>
              <a:spcPct val="90000"/>
            </a:lnSpc>
            <a:spcBef>
              <a:spcPct val="0"/>
            </a:spcBef>
            <a:spcAft>
              <a:spcPct val="15000"/>
            </a:spcAft>
            <a:buChar char="••"/>
          </a:pPr>
          <a:r>
            <a:rPr lang="en-US" sz="1500" kern="1200"/>
            <a:t>a complex system od lenses</a:t>
          </a:r>
        </a:p>
      </dsp:txBody>
      <dsp:txXfrm>
        <a:off x="1197292" y="1100137"/>
        <a:ext cx="4289107" cy="1000125"/>
      </dsp:txXfrm>
    </dsp:sp>
    <dsp:sp modelId="{3CB6EDA6-2BA4-4BF2-8569-72EB429C0BCA}">
      <dsp:nvSpPr>
        <dsp:cNvPr id="0" name=""/>
        <dsp:cNvSpPr/>
      </dsp:nvSpPr>
      <dsp:spPr>
        <a:xfrm>
          <a:off x="100012" y="1200150"/>
          <a:ext cx="1097280" cy="800100"/>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3C65B9-A913-4063-848E-B3385FD58E4B}">
      <dsp:nvSpPr>
        <dsp:cNvPr id="0" name=""/>
        <dsp:cNvSpPr/>
      </dsp:nvSpPr>
      <dsp:spPr>
        <a:xfrm>
          <a:off x="0" y="2200275"/>
          <a:ext cx="5486400" cy="10001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a:t>penguins</a:t>
          </a:r>
        </a:p>
        <a:p>
          <a:pPr marL="114300" lvl="1" indent="-114300" algn="l" defTabSz="666750">
            <a:lnSpc>
              <a:spcPct val="90000"/>
            </a:lnSpc>
            <a:spcBef>
              <a:spcPct val="0"/>
            </a:spcBef>
            <a:spcAft>
              <a:spcPct val="15000"/>
            </a:spcAft>
            <a:buChar char="••"/>
          </a:pPr>
          <a:r>
            <a:rPr lang="en-US" sz="1500" kern="1200"/>
            <a:t>flightless birds</a:t>
          </a:r>
        </a:p>
        <a:p>
          <a:pPr marL="114300" lvl="1" indent="-114300" algn="l" defTabSz="666750">
            <a:lnSpc>
              <a:spcPct val="90000"/>
            </a:lnSpc>
            <a:spcBef>
              <a:spcPct val="0"/>
            </a:spcBef>
            <a:spcAft>
              <a:spcPct val="15000"/>
            </a:spcAft>
            <a:buChar char="••"/>
          </a:pPr>
          <a:r>
            <a:rPr lang="en-US" sz="1500" kern="1200"/>
            <a:t>slide on their bellies</a:t>
          </a:r>
        </a:p>
      </dsp:txBody>
      <dsp:txXfrm>
        <a:off x="1197292" y="2200275"/>
        <a:ext cx="4289107" cy="1000125"/>
      </dsp:txXfrm>
    </dsp:sp>
    <dsp:sp modelId="{D22C727E-E212-4620-9F61-C4C0F8548175}">
      <dsp:nvSpPr>
        <dsp:cNvPr id="0" name=""/>
        <dsp:cNvSpPr/>
      </dsp:nvSpPr>
      <dsp:spPr>
        <a:xfrm>
          <a:off x="100012" y="2300287"/>
          <a:ext cx="1097280" cy="80010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749423-FC93-474B-9DD4-25004C5A1E9B}" type="datetimeFigureOut">
              <a:rPr lang="en-US" smtClean="0"/>
              <a:t>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847357-EA97-40D8-B203-F00253E7196A}" type="slidenum">
              <a:rPr lang="en-US" smtClean="0"/>
              <a:t>‹#›</a:t>
            </a:fld>
            <a:endParaRPr lang="en-US"/>
          </a:p>
        </p:txBody>
      </p:sp>
    </p:spTree>
    <p:extLst>
      <p:ext uri="{BB962C8B-B14F-4D97-AF65-F5344CB8AC3E}">
        <p14:creationId xmlns:p14="http://schemas.microsoft.com/office/powerpoint/2010/main" val="3468454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extgenscience.or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47357-EA97-40D8-B203-F00253E7196A}" type="slidenum">
              <a:rPr lang="en-US" smtClean="0"/>
              <a:t>5</a:t>
            </a:fld>
            <a:endParaRPr lang="en-US"/>
          </a:p>
        </p:txBody>
      </p:sp>
    </p:spTree>
    <p:extLst>
      <p:ext uri="{BB962C8B-B14F-4D97-AF65-F5344CB8AC3E}">
        <p14:creationId xmlns:p14="http://schemas.microsoft.com/office/powerpoint/2010/main" val="1429930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ELL students may need more time</a:t>
            </a:r>
            <a:r>
              <a:rPr lang="en-US" baseline="0" dirty="0" smtClean="0"/>
              <a:t> – like 5 min.</a:t>
            </a:r>
            <a:endParaRPr lang="en-US" dirty="0"/>
          </a:p>
        </p:txBody>
      </p:sp>
      <p:sp>
        <p:nvSpPr>
          <p:cNvPr id="4" name="Slide Number Placeholder 3"/>
          <p:cNvSpPr>
            <a:spLocks noGrp="1"/>
          </p:cNvSpPr>
          <p:nvPr>
            <p:ph type="sldNum" sz="quarter" idx="10"/>
          </p:nvPr>
        </p:nvSpPr>
        <p:spPr/>
        <p:txBody>
          <a:bodyPr/>
          <a:lstStyle/>
          <a:p>
            <a:fld id="{D2847357-EA97-40D8-B203-F00253E7196A}" type="slidenum">
              <a:rPr lang="en-US" smtClean="0"/>
              <a:t>21</a:t>
            </a:fld>
            <a:endParaRPr lang="en-US"/>
          </a:p>
        </p:txBody>
      </p:sp>
    </p:spTree>
    <p:extLst>
      <p:ext uri="{BB962C8B-B14F-4D97-AF65-F5344CB8AC3E}">
        <p14:creationId xmlns:p14="http://schemas.microsoft.com/office/powerpoint/2010/main" val="1920279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a:t>
            </a:r>
            <a:r>
              <a:rPr lang="en-US" baseline="0" dirty="0" smtClean="0"/>
              <a:t> teachers into grade band groups; spend 20 min identifying grade appropriate manipulatives – report out to group</a:t>
            </a:r>
          </a:p>
          <a:p>
            <a:r>
              <a:rPr lang="en-US" b="1" baseline="0" dirty="0" smtClean="0"/>
              <a:t>Remember differentiation: </a:t>
            </a:r>
            <a:r>
              <a:rPr lang="en-US" b="0" baseline="0" dirty="0" smtClean="0"/>
              <a:t> newcomers might be allowed to draw pictures or list words related to the </a:t>
            </a:r>
            <a:r>
              <a:rPr lang="en-US" b="0" baseline="0" dirty="0" err="1" smtClean="0"/>
              <a:t>Quickwrite</a:t>
            </a:r>
            <a:r>
              <a:rPr lang="en-US" b="0" baseline="0" dirty="0" smtClean="0"/>
              <a:t> or more advanced student might engage in Think-Pair-Share and write comments for Beginner.</a:t>
            </a:r>
            <a:endParaRPr lang="en-US" b="1" dirty="0"/>
          </a:p>
        </p:txBody>
      </p:sp>
      <p:sp>
        <p:nvSpPr>
          <p:cNvPr id="4" name="Slide Number Placeholder 3"/>
          <p:cNvSpPr>
            <a:spLocks noGrp="1"/>
          </p:cNvSpPr>
          <p:nvPr>
            <p:ph type="sldNum" sz="quarter" idx="10"/>
          </p:nvPr>
        </p:nvSpPr>
        <p:spPr/>
        <p:txBody>
          <a:bodyPr/>
          <a:lstStyle/>
          <a:p>
            <a:fld id="{D2847357-EA97-40D8-B203-F00253E7196A}" type="slidenum">
              <a:rPr lang="en-US" smtClean="0"/>
              <a:t>22</a:t>
            </a:fld>
            <a:endParaRPr lang="en-US"/>
          </a:p>
        </p:txBody>
      </p:sp>
    </p:spTree>
    <p:extLst>
      <p:ext uri="{BB962C8B-B14F-4D97-AF65-F5344CB8AC3E}">
        <p14:creationId xmlns:p14="http://schemas.microsoft.com/office/powerpoint/2010/main" val="102898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Put</a:t>
            </a:r>
            <a:r>
              <a:rPr lang="en-US" baseline="0" dirty="0" smtClean="0"/>
              <a:t> teachers into grade band groups; spend 20 min identifying grade appropriate manipulatives.  Report out to group</a:t>
            </a:r>
          </a:p>
          <a:p>
            <a:r>
              <a:rPr lang="en-US" b="1" dirty="0" smtClean="0"/>
              <a:t>Differentiation thoughts: </a:t>
            </a:r>
            <a:r>
              <a:rPr lang="en-US" b="0" dirty="0" smtClean="0"/>
              <a:t>provide rehearsal time</a:t>
            </a:r>
            <a:r>
              <a:rPr lang="en-US" b="0" baseline="0" dirty="0" smtClean="0"/>
              <a:t> for newcomers; advanced students might be challenged to draw a conclusion or make an analytical statement</a:t>
            </a:r>
          </a:p>
          <a:p>
            <a:r>
              <a:rPr lang="en-US" b="0" baseline="0" dirty="0" smtClean="0"/>
              <a:t>The Monkey and the Zookeeper ( Target L 4/5 R 2 / Speed 54 / Degrees 45 first hide / Trace Path / Show Velocity / Show Acceleration )</a:t>
            </a:r>
            <a:endParaRPr lang="en-US" b="1" dirty="0"/>
          </a:p>
        </p:txBody>
      </p:sp>
      <p:sp>
        <p:nvSpPr>
          <p:cNvPr id="4" name="Slide Number Placeholder 3"/>
          <p:cNvSpPr>
            <a:spLocks noGrp="1"/>
          </p:cNvSpPr>
          <p:nvPr>
            <p:ph type="sldNum" sz="quarter" idx="10"/>
          </p:nvPr>
        </p:nvSpPr>
        <p:spPr/>
        <p:txBody>
          <a:bodyPr/>
          <a:lstStyle/>
          <a:p>
            <a:fld id="{D2847357-EA97-40D8-B203-F00253E7196A}" type="slidenum">
              <a:rPr lang="en-US" smtClean="0"/>
              <a:t>24</a:t>
            </a:fld>
            <a:endParaRPr lang="en-US"/>
          </a:p>
        </p:txBody>
      </p:sp>
    </p:spTree>
    <p:extLst>
      <p:ext uri="{BB962C8B-B14F-4D97-AF65-F5344CB8AC3E}">
        <p14:creationId xmlns:p14="http://schemas.microsoft.com/office/powerpoint/2010/main" val="1484040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47357-EA97-40D8-B203-F00253E7196A}" type="slidenum">
              <a:rPr lang="en-US" smtClean="0"/>
              <a:t>26</a:t>
            </a:fld>
            <a:endParaRPr lang="en-US"/>
          </a:p>
        </p:txBody>
      </p:sp>
    </p:spTree>
    <p:extLst>
      <p:ext uri="{BB962C8B-B14F-4D97-AF65-F5344CB8AC3E}">
        <p14:creationId xmlns:p14="http://schemas.microsoft.com/office/powerpoint/2010/main" val="4216327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47357-EA97-40D8-B203-F00253E7196A}" type="slidenum">
              <a:rPr lang="en-US" smtClean="0"/>
              <a:t>27</a:t>
            </a:fld>
            <a:endParaRPr lang="en-US"/>
          </a:p>
        </p:txBody>
      </p:sp>
    </p:spTree>
    <p:extLst>
      <p:ext uri="{BB962C8B-B14F-4D97-AF65-F5344CB8AC3E}">
        <p14:creationId xmlns:p14="http://schemas.microsoft.com/office/powerpoint/2010/main" val="4216327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47357-EA97-40D8-B203-F00253E7196A}" type="slidenum">
              <a:rPr lang="en-US" smtClean="0"/>
              <a:t>28</a:t>
            </a:fld>
            <a:endParaRPr lang="en-US"/>
          </a:p>
        </p:txBody>
      </p:sp>
    </p:spTree>
    <p:extLst>
      <p:ext uri="{BB962C8B-B14F-4D97-AF65-F5344CB8AC3E}">
        <p14:creationId xmlns:p14="http://schemas.microsoft.com/office/powerpoint/2010/main" val="4216327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47357-EA97-40D8-B203-F00253E7196A}" type="slidenum">
              <a:rPr lang="en-US" smtClean="0"/>
              <a:t>29</a:t>
            </a:fld>
            <a:endParaRPr lang="en-US"/>
          </a:p>
        </p:txBody>
      </p:sp>
    </p:spTree>
    <p:extLst>
      <p:ext uri="{BB962C8B-B14F-4D97-AF65-F5344CB8AC3E}">
        <p14:creationId xmlns:p14="http://schemas.microsoft.com/office/powerpoint/2010/main" val="3237493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Science / Scientific Inquiry / Scientific Method / Activity /Graphic Organizer / Vocabulary/ Make a Map (Beta) / Q &amp; A (click on questions to read answers. This could be a great way to learn extra vocabulary. The information can be copied and pasted into </a:t>
            </a:r>
            <a:r>
              <a:rPr lang="en-US" sz="1200" kern="1200" dirty="0" err="1" smtClean="0">
                <a:solidFill>
                  <a:schemeClr val="tx1"/>
                </a:solidFill>
                <a:effectLst/>
                <a:latin typeface="+mn-lt"/>
                <a:ea typeface="+mn-ea"/>
                <a:cs typeface="+mn-cs"/>
              </a:rPr>
              <a:t>Rewordify</a:t>
            </a:r>
            <a:r>
              <a:rPr lang="en-US" sz="1200" kern="1200" dirty="0" smtClean="0">
                <a:solidFill>
                  <a:schemeClr val="tx1"/>
                </a:solidFill>
                <a:effectLst/>
                <a:latin typeface="+mn-lt"/>
                <a:ea typeface="+mn-ea"/>
                <a:cs typeface="+mn-cs"/>
              </a:rPr>
              <a:t> !!!I ) FYI /Quiz / </a:t>
            </a:r>
            <a:endParaRPr lang="en-US" dirty="0"/>
          </a:p>
        </p:txBody>
      </p:sp>
      <p:sp>
        <p:nvSpPr>
          <p:cNvPr id="4" name="Slide Number Placeholder 3"/>
          <p:cNvSpPr>
            <a:spLocks noGrp="1"/>
          </p:cNvSpPr>
          <p:nvPr>
            <p:ph type="sldNum" sz="quarter" idx="10"/>
          </p:nvPr>
        </p:nvSpPr>
        <p:spPr/>
        <p:txBody>
          <a:bodyPr/>
          <a:lstStyle/>
          <a:p>
            <a:fld id="{D2847357-EA97-40D8-B203-F00253E7196A}" type="slidenum">
              <a:rPr lang="en-US" smtClean="0"/>
              <a:t>31</a:t>
            </a:fld>
            <a:endParaRPr lang="en-US"/>
          </a:p>
        </p:txBody>
      </p:sp>
    </p:spTree>
    <p:extLst>
      <p:ext uri="{BB962C8B-B14F-4D97-AF65-F5344CB8AC3E}">
        <p14:creationId xmlns:p14="http://schemas.microsoft.com/office/powerpoint/2010/main" val="1782109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Divide room in half – distribute ‘Image Analysis Worksheet’ &gt; analyze one or other pic using worksheet</a:t>
            </a:r>
            <a:r>
              <a:rPr lang="en-US" sz="1200" b="0" i="0" kern="1200" baseline="0" dirty="0" smtClean="0">
                <a:solidFill>
                  <a:schemeClr val="tx1"/>
                </a:solidFill>
                <a:effectLst/>
                <a:latin typeface="+mn-lt"/>
                <a:ea typeface="+mn-ea"/>
                <a:cs typeface="+mn-cs"/>
              </a:rPr>
              <a:t> &gt; evaluate</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Destitute pea pickers in California. Mother of seven children. Age thirty-two. Nipomo, California -- </a:t>
            </a:r>
            <a:r>
              <a:rPr lang="en-US" dirty="0" smtClean="0"/>
              <a:t>http://www.loc.gov/item/fsa1998021539/PP/</a:t>
            </a:r>
          </a:p>
          <a:p>
            <a:endParaRPr lang="en-US" dirty="0" smtClean="0"/>
          </a:p>
          <a:p>
            <a:r>
              <a:rPr lang="en-US" dirty="0" smtClean="0"/>
              <a:t>http://www.newsday.com/news/nation/senate-to-take-up-bill-for-more-scrutiny-of-syrian-refugees-1.11331797 – Syrian refugees inside border of Jordan.</a:t>
            </a:r>
            <a:endParaRPr lang="en-US" dirty="0"/>
          </a:p>
        </p:txBody>
      </p:sp>
      <p:sp>
        <p:nvSpPr>
          <p:cNvPr id="4" name="Slide Number Placeholder 3"/>
          <p:cNvSpPr>
            <a:spLocks noGrp="1"/>
          </p:cNvSpPr>
          <p:nvPr>
            <p:ph type="sldNum" sz="quarter" idx="10"/>
          </p:nvPr>
        </p:nvSpPr>
        <p:spPr/>
        <p:txBody>
          <a:bodyPr/>
          <a:lstStyle/>
          <a:p>
            <a:fld id="{D2847357-EA97-40D8-B203-F00253E7196A}" type="slidenum">
              <a:rPr lang="en-US" smtClean="0"/>
              <a:t>32</a:t>
            </a:fld>
            <a:endParaRPr lang="en-US"/>
          </a:p>
        </p:txBody>
      </p:sp>
    </p:spTree>
    <p:extLst>
      <p:ext uri="{BB962C8B-B14F-4D97-AF65-F5344CB8AC3E}">
        <p14:creationId xmlns:p14="http://schemas.microsoft.com/office/powerpoint/2010/main" val="1536248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lang="en-US" dirty="0" smtClean="0"/>
          </a:p>
          <a:p>
            <a:pPr lvl="0">
              <a:spcBef>
                <a:spcPts val="0"/>
              </a:spcBef>
              <a:buNone/>
            </a:pPr>
            <a:r>
              <a:rPr lang="en-US" dirty="0" smtClean="0"/>
              <a:t>Distribute the Odell – ‘Analyzing Details’ worksheet</a:t>
            </a:r>
            <a:endParaRPr dirty="0"/>
          </a:p>
        </p:txBody>
      </p:sp>
      <p:sp>
        <p:nvSpPr>
          <p:cNvPr id="108" name="Shape 108"/>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a:buClr>
                <a:srgbClr val="000000"/>
              </a:buClr>
              <a:buSzPct val="25000"/>
              <a:buFont typeface="Arial"/>
              <a:buNone/>
            </a:pPr>
            <a:fld id="{00000000-1234-1234-1234-123412341234}" type="slidenum">
              <a:rPr lang="en-US"/>
              <a:pPr>
                <a:buClr>
                  <a:srgbClr val="000000"/>
                </a:buClr>
                <a:buSzPct val="25000"/>
                <a:buFont typeface="Arial"/>
                <a:buNone/>
              </a:pPr>
              <a:t>33</a:t>
            </a:fld>
            <a:endParaRPr lang="en-US"/>
          </a:p>
        </p:txBody>
      </p:sp>
    </p:spTree>
    <p:extLst>
      <p:ext uri="{BB962C8B-B14F-4D97-AF65-F5344CB8AC3E}">
        <p14:creationId xmlns:p14="http://schemas.microsoft.com/office/powerpoint/2010/main" val="3845699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‘About SIOP’ &gt; scroll down to ‘Building Background’ &gt; play video – three different levels of building background</a:t>
            </a:r>
            <a:endParaRPr lang="en-US" dirty="0"/>
          </a:p>
        </p:txBody>
      </p:sp>
      <p:sp>
        <p:nvSpPr>
          <p:cNvPr id="4" name="Slide Number Placeholder 3"/>
          <p:cNvSpPr>
            <a:spLocks noGrp="1"/>
          </p:cNvSpPr>
          <p:nvPr>
            <p:ph type="sldNum" sz="quarter" idx="10"/>
          </p:nvPr>
        </p:nvSpPr>
        <p:spPr/>
        <p:txBody>
          <a:bodyPr/>
          <a:lstStyle/>
          <a:p>
            <a:fld id="{D2847357-EA97-40D8-B203-F00253E7196A}" type="slidenum">
              <a:rPr lang="en-US" smtClean="0"/>
              <a:t>11</a:t>
            </a:fld>
            <a:endParaRPr lang="en-US"/>
          </a:p>
        </p:txBody>
      </p:sp>
    </p:spTree>
    <p:extLst>
      <p:ext uri="{BB962C8B-B14F-4D97-AF65-F5344CB8AC3E}">
        <p14:creationId xmlns:p14="http://schemas.microsoft.com/office/powerpoint/2010/main" val="550462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0771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7" name="Shape 127"/>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a:buClr>
                <a:srgbClr val="000000"/>
              </a:buClr>
              <a:buSzPct val="25000"/>
              <a:buFont typeface="Arial"/>
              <a:buNone/>
            </a:pPr>
            <a:fld id="{00000000-1234-1234-1234-123412341234}" type="slidenum">
              <a:rPr lang="en-US"/>
              <a:pPr>
                <a:buClr>
                  <a:srgbClr val="000000"/>
                </a:buClr>
                <a:buSzPct val="25000"/>
                <a:buFont typeface="Arial"/>
                <a:buNone/>
              </a:pPr>
              <a:t>35</a:t>
            </a:fld>
            <a:endParaRPr lang="en-US"/>
          </a:p>
        </p:txBody>
      </p:sp>
    </p:spTree>
    <p:extLst>
      <p:ext uri="{BB962C8B-B14F-4D97-AF65-F5344CB8AC3E}">
        <p14:creationId xmlns:p14="http://schemas.microsoft.com/office/powerpoint/2010/main" val="104695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2187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4380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Changes in the classroom (present perfect passive)</a:t>
            </a:r>
            <a:r>
              <a:rPr lang="en-US" dirty="0" smtClean="0"/>
              <a:t/>
            </a:r>
            <a:br>
              <a:rPr lang="en-US" dirty="0" smtClean="0"/>
            </a:br>
            <a:r>
              <a:rPr lang="en-US" sz="1200" b="0" i="0" kern="1200" dirty="0" smtClean="0">
                <a:solidFill>
                  <a:schemeClr val="tx1"/>
                </a:solidFill>
                <a:effectLst/>
                <a:latin typeface="+mn-lt"/>
                <a:ea typeface="+mn-ea"/>
                <a:cs typeface="+mn-cs"/>
              </a:rPr>
              <a:t>Ask a student or students to leave the room. Make some changes in the classroom, e.g. knock some books onto the floor, turn the lights out, erase the board etc. Ask the students to come back into the room and guess what has been changed.</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Changes in your life (past passive or passive with used to)</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Write the following words up on the board: call, blame, punish, teach. Ask the students to think about when they were children. They should write sentences in the past passive, or used to passive with these verbs. For example:</a:t>
            </a:r>
          </a:p>
          <a:p>
            <a:r>
              <a:rPr lang="en-US" sz="1200" b="0" i="0" kern="1200" dirty="0" smtClean="0">
                <a:solidFill>
                  <a:schemeClr val="tx1"/>
                </a:solidFill>
                <a:effectLst/>
                <a:latin typeface="+mn-lt"/>
                <a:ea typeface="+mn-ea"/>
                <a:cs typeface="+mn-cs"/>
              </a:rPr>
              <a:t>When I was eight years old…</a:t>
            </a:r>
          </a:p>
          <a:p>
            <a:r>
              <a:rPr lang="en-US" sz="1200" b="0" i="0" kern="1200" dirty="0" smtClean="0">
                <a:solidFill>
                  <a:schemeClr val="tx1"/>
                </a:solidFill>
                <a:effectLst/>
                <a:latin typeface="+mn-lt"/>
                <a:ea typeface="+mn-ea"/>
                <a:cs typeface="+mn-cs"/>
              </a:rPr>
              <a:t>I was called Chuckie.</a:t>
            </a:r>
          </a:p>
          <a:p>
            <a:r>
              <a:rPr lang="en-US" sz="1200" b="0" i="0" kern="1200" dirty="0" smtClean="0">
                <a:solidFill>
                  <a:schemeClr val="tx1"/>
                </a:solidFill>
                <a:effectLst/>
                <a:latin typeface="+mn-lt"/>
                <a:ea typeface="+mn-ea"/>
                <a:cs typeface="+mn-cs"/>
              </a:rPr>
              <a:t>I was taught to listen in class and never question the teacher.</a:t>
            </a:r>
          </a:p>
          <a:p>
            <a:r>
              <a:rPr lang="en-US" sz="1200" b="0" i="0" kern="1200" dirty="0" smtClean="0">
                <a:solidFill>
                  <a:schemeClr val="tx1"/>
                </a:solidFill>
                <a:effectLst/>
                <a:latin typeface="+mn-lt"/>
                <a:ea typeface="+mn-ea"/>
                <a:cs typeface="+mn-cs"/>
              </a:rPr>
              <a:t>I always used to be blamed for hitting my little brother.</a:t>
            </a:r>
          </a:p>
          <a:p>
            <a:endParaRPr lang="en-US" dirty="0"/>
          </a:p>
        </p:txBody>
      </p:sp>
      <p:sp>
        <p:nvSpPr>
          <p:cNvPr id="4" name="Slide Number Placeholder 3"/>
          <p:cNvSpPr>
            <a:spLocks noGrp="1"/>
          </p:cNvSpPr>
          <p:nvPr>
            <p:ph type="sldNum" sz="quarter" idx="10"/>
          </p:nvPr>
        </p:nvSpPr>
        <p:spPr/>
        <p:txBody>
          <a:bodyPr/>
          <a:lstStyle/>
          <a:p>
            <a:fld id="{D2847357-EA97-40D8-B203-F00253E7196A}" type="slidenum">
              <a:rPr lang="en-US" smtClean="0"/>
              <a:t>12</a:t>
            </a:fld>
            <a:endParaRPr lang="en-US"/>
          </a:p>
        </p:txBody>
      </p:sp>
    </p:spTree>
    <p:extLst>
      <p:ext uri="{BB962C8B-B14F-4D97-AF65-F5344CB8AC3E}">
        <p14:creationId xmlns:p14="http://schemas.microsoft.com/office/powerpoint/2010/main" val="1793694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47357-EA97-40D8-B203-F00253E7196A}" type="slidenum">
              <a:rPr lang="en-US" smtClean="0"/>
              <a:t>13</a:t>
            </a:fld>
            <a:endParaRPr lang="en-US"/>
          </a:p>
        </p:txBody>
      </p:sp>
    </p:spTree>
    <p:extLst>
      <p:ext uri="{BB962C8B-B14F-4D97-AF65-F5344CB8AC3E}">
        <p14:creationId xmlns:p14="http://schemas.microsoft.com/office/powerpoint/2010/main" val="3483288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smtClean="0">
                <a:effectLst/>
                <a:latin typeface="Gill Sans MT"/>
                <a:ea typeface="Calibri"/>
                <a:cs typeface="Times New Roman"/>
              </a:rPr>
              <a:t>Next Generation Science</a:t>
            </a:r>
            <a:br>
              <a:rPr lang="en-US" sz="1200" dirty="0" smtClean="0">
                <a:effectLst/>
                <a:latin typeface="Gill Sans MT"/>
                <a:ea typeface="Calibri"/>
                <a:cs typeface="Times New Roman"/>
              </a:rPr>
            </a:br>
            <a:r>
              <a:rPr lang="en-US" sz="1200" u="sng" dirty="0" smtClean="0">
                <a:solidFill>
                  <a:srgbClr val="0563C1"/>
                </a:solidFill>
                <a:effectLst/>
                <a:latin typeface="Gill Sans MT"/>
                <a:ea typeface="Calibri"/>
                <a:cs typeface="Times New Roman"/>
                <a:hlinkClick r:id="rId3"/>
              </a:rPr>
              <a:t>http://www.nextgenscience.org/</a:t>
            </a:r>
            <a:r>
              <a:rPr lang="en-US" sz="1200" dirty="0" smtClean="0">
                <a:effectLst/>
                <a:latin typeface="Gill Sans MT"/>
                <a:ea typeface="Calibri"/>
                <a:cs typeface="Times New Roman"/>
              </a:rPr>
              <a:t/>
            </a:r>
            <a:br>
              <a:rPr lang="en-US" sz="1200" dirty="0" smtClean="0">
                <a:effectLst/>
                <a:latin typeface="Gill Sans MT"/>
                <a:ea typeface="Calibri"/>
                <a:cs typeface="Times New Roman"/>
              </a:rPr>
            </a:br>
            <a:r>
              <a:rPr lang="en-US" sz="1200" dirty="0" smtClean="0">
                <a:effectLst/>
                <a:latin typeface="Gill Sans MT"/>
                <a:ea typeface="Calibri"/>
                <a:cs typeface="Times New Roman"/>
              </a:rPr>
              <a:t>Next Generation Science Standards Tab / View NGSS by Topic Arrangements / Click on </a:t>
            </a:r>
            <a:r>
              <a:rPr lang="en-US" sz="1200" b="1" dirty="0" smtClean="0">
                <a:effectLst/>
                <a:latin typeface="Gill Sans MT"/>
                <a:ea typeface="Calibri"/>
                <a:cs typeface="Times New Roman"/>
              </a:rPr>
              <a:t>4</a:t>
            </a:r>
            <a:r>
              <a:rPr lang="en-US" sz="1200" b="1" baseline="0" dirty="0" smtClean="0">
                <a:effectLst/>
                <a:latin typeface="Gill Sans MT"/>
                <a:ea typeface="Calibri"/>
                <a:cs typeface="Times New Roman"/>
              </a:rPr>
              <a:t> Earth Systems</a:t>
            </a:r>
            <a:r>
              <a:rPr lang="en-US" sz="1200" dirty="0" smtClean="0">
                <a:effectLst/>
                <a:latin typeface="Gill Sans MT"/>
                <a:ea typeface="Calibri"/>
                <a:cs typeface="Times New Roman"/>
              </a:rPr>
              <a:t>….click on the link How to read the Standards and play the video</a:t>
            </a:r>
            <a:r>
              <a:rPr lang="en-US" sz="1200" baseline="0" dirty="0" smtClean="0">
                <a:effectLst/>
                <a:latin typeface="Gill Sans MT"/>
                <a:ea typeface="Calibri"/>
                <a:cs typeface="Times New Roman"/>
              </a:rPr>
              <a:t> …. </a:t>
            </a:r>
            <a:r>
              <a:rPr lang="en-US" sz="1200" dirty="0" smtClean="0">
                <a:effectLst/>
                <a:latin typeface="Gill Sans MT"/>
                <a:ea typeface="Calibri"/>
                <a:cs typeface="Times New Roman"/>
              </a:rPr>
              <a:t>arrow over bold information to read</a:t>
            </a:r>
            <a:r>
              <a:rPr lang="en-US" sz="1200" baseline="0" dirty="0" smtClean="0">
                <a:effectLst/>
                <a:latin typeface="Gill Sans MT"/>
                <a:ea typeface="Calibri"/>
                <a:cs typeface="Times New Roman"/>
              </a:rPr>
              <a:t> in more detail (Identify Evidence note this scaffolds upon information learned in earlier grades ( </a:t>
            </a:r>
            <a:r>
              <a:rPr lang="en-US" sz="1200" baseline="0" dirty="0" err="1" smtClean="0">
                <a:effectLst/>
                <a:latin typeface="Gill Sans MT"/>
                <a:ea typeface="Calibri"/>
                <a:cs typeface="Times New Roman"/>
              </a:rPr>
              <a:t>siop</a:t>
            </a:r>
            <a:r>
              <a:rPr lang="en-US" sz="1200" baseline="0" dirty="0" smtClean="0">
                <a:effectLst/>
                <a:latin typeface="Gill Sans MT"/>
                <a:ea typeface="Calibri"/>
                <a:cs typeface="Times New Roman"/>
              </a:rPr>
              <a:t> building knowledge based upon past learning experiences…..CCSS related to ELA</a:t>
            </a:r>
            <a:endParaRPr lang="en-US"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D2847357-EA97-40D8-B203-F00253E7196A}" type="slidenum">
              <a:rPr lang="en-US" smtClean="0"/>
              <a:t>16</a:t>
            </a:fld>
            <a:endParaRPr lang="en-US"/>
          </a:p>
        </p:txBody>
      </p:sp>
    </p:spTree>
    <p:extLst>
      <p:ext uri="{BB962C8B-B14F-4D97-AF65-F5344CB8AC3E}">
        <p14:creationId xmlns:p14="http://schemas.microsoft.com/office/powerpoint/2010/main" val="2659979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more interactive; the more visual – the better our students will remember.</a:t>
            </a:r>
            <a:endParaRPr lang="en-US" dirty="0"/>
          </a:p>
        </p:txBody>
      </p:sp>
      <p:sp>
        <p:nvSpPr>
          <p:cNvPr id="4" name="Slide Number Placeholder 3"/>
          <p:cNvSpPr>
            <a:spLocks noGrp="1"/>
          </p:cNvSpPr>
          <p:nvPr>
            <p:ph type="sldNum" sz="quarter" idx="10"/>
          </p:nvPr>
        </p:nvSpPr>
        <p:spPr/>
        <p:txBody>
          <a:bodyPr/>
          <a:lstStyle/>
          <a:p>
            <a:fld id="{D2847357-EA97-40D8-B203-F00253E7196A}" type="slidenum">
              <a:rPr lang="en-US" smtClean="0"/>
              <a:t>17</a:t>
            </a:fld>
            <a:endParaRPr lang="en-US"/>
          </a:p>
        </p:txBody>
      </p:sp>
    </p:spTree>
    <p:extLst>
      <p:ext uri="{BB962C8B-B14F-4D97-AF65-F5344CB8AC3E}">
        <p14:creationId xmlns:p14="http://schemas.microsoft.com/office/powerpoint/2010/main" val="1599072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47357-EA97-40D8-B203-F00253E7196A}" type="slidenum">
              <a:rPr lang="en-US" smtClean="0"/>
              <a:t>18</a:t>
            </a:fld>
            <a:endParaRPr lang="en-US"/>
          </a:p>
        </p:txBody>
      </p:sp>
    </p:spTree>
    <p:extLst>
      <p:ext uri="{BB962C8B-B14F-4D97-AF65-F5344CB8AC3E}">
        <p14:creationId xmlns:p14="http://schemas.microsoft.com/office/powerpoint/2010/main" val="1747492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a:t>
            </a:r>
            <a:r>
              <a:rPr lang="en-US" baseline="0" dirty="0" smtClean="0"/>
              <a:t> review of activities demonstrated last year…</a:t>
            </a:r>
            <a:endParaRPr lang="en-US" dirty="0"/>
          </a:p>
        </p:txBody>
      </p:sp>
      <p:sp>
        <p:nvSpPr>
          <p:cNvPr id="4" name="Slide Number Placeholder 3"/>
          <p:cNvSpPr>
            <a:spLocks noGrp="1"/>
          </p:cNvSpPr>
          <p:nvPr>
            <p:ph type="sldNum" sz="quarter" idx="10"/>
          </p:nvPr>
        </p:nvSpPr>
        <p:spPr/>
        <p:txBody>
          <a:bodyPr/>
          <a:lstStyle/>
          <a:p>
            <a:fld id="{D2847357-EA97-40D8-B203-F00253E7196A}" type="slidenum">
              <a:rPr lang="en-US" smtClean="0"/>
              <a:t>19</a:t>
            </a:fld>
            <a:endParaRPr lang="en-US"/>
          </a:p>
        </p:txBody>
      </p:sp>
    </p:spTree>
    <p:extLst>
      <p:ext uri="{BB962C8B-B14F-4D97-AF65-F5344CB8AC3E}">
        <p14:creationId xmlns:p14="http://schemas.microsoft.com/office/powerpoint/2010/main" val="3077149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ELA skill being practiced is finding main idea</a:t>
            </a:r>
            <a:endParaRPr lang="en-US" dirty="0"/>
          </a:p>
        </p:txBody>
      </p:sp>
      <p:sp>
        <p:nvSpPr>
          <p:cNvPr id="4" name="Slide Number Placeholder 3"/>
          <p:cNvSpPr>
            <a:spLocks noGrp="1"/>
          </p:cNvSpPr>
          <p:nvPr>
            <p:ph type="sldNum" sz="quarter" idx="10"/>
          </p:nvPr>
        </p:nvSpPr>
        <p:spPr/>
        <p:txBody>
          <a:bodyPr/>
          <a:lstStyle/>
          <a:p>
            <a:fld id="{D2847357-EA97-40D8-B203-F00253E7196A}" type="slidenum">
              <a:rPr lang="en-US" smtClean="0"/>
              <a:t>20</a:t>
            </a:fld>
            <a:endParaRPr lang="en-US"/>
          </a:p>
        </p:txBody>
      </p:sp>
    </p:spTree>
    <p:extLst>
      <p:ext uri="{BB962C8B-B14F-4D97-AF65-F5344CB8AC3E}">
        <p14:creationId xmlns:p14="http://schemas.microsoft.com/office/powerpoint/2010/main" val="2435234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228A8A-6B35-429E-85E1-07840E86012F}" type="datetimeFigureOut">
              <a:rPr lang="en-US" smtClean="0"/>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C9B39-46DC-4F24-A009-28ED0306E4A7}" type="slidenum">
              <a:rPr lang="en-US" smtClean="0"/>
              <a:t>‹#›</a:t>
            </a:fld>
            <a:endParaRPr lang="en-US"/>
          </a:p>
        </p:txBody>
      </p:sp>
    </p:spTree>
    <p:extLst>
      <p:ext uri="{BB962C8B-B14F-4D97-AF65-F5344CB8AC3E}">
        <p14:creationId xmlns:p14="http://schemas.microsoft.com/office/powerpoint/2010/main" val="4010279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228A8A-6B35-429E-85E1-07840E86012F}" type="datetimeFigureOut">
              <a:rPr lang="en-US" smtClean="0"/>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C9B39-46DC-4F24-A009-28ED0306E4A7}" type="slidenum">
              <a:rPr lang="en-US" smtClean="0"/>
              <a:t>‹#›</a:t>
            </a:fld>
            <a:endParaRPr lang="en-US"/>
          </a:p>
        </p:txBody>
      </p:sp>
    </p:spTree>
    <p:extLst>
      <p:ext uri="{BB962C8B-B14F-4D97-AF65-F5344CB8AC3E}">
        <p14:creationId xmlns:p14="http://schemas.microsoft.com/office/powerpoint/2010/main" val="3999767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228A8A-6B35-429E-85E1-07840E86012F}" type="datetimeFigureOut">
              <a:rPr lang="en-US" smtClean="0"/>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C9B39-46DC-4F24-A009-28ED0306E4A7}" type="slidenum">
              <a:rPr lang="en-US" smtClean="0"/>
              <a:t>‹#›</a:t>
            </a:fld>
            <a:endParaRPr lang="en-US"/>
          </a:p>
        </p:txBody>
      </p:sp>
    </p:spTree>
    <p:extLst>
      <p:ext uri="{BB962C8B-B14F-4D97-AF65-F5344CB8AC3E}">
        <p14:creationId xmlns:p14="http://schemas.microsoft.com/office/powerpoint/2010/main" val="2230287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alphaModFix/>
          </a:blip>
          <a:stretch>
            <a:fillRect/>
          </a:stretch>
        </a:blipFill>
        <a:effectLst/>
      </p:bgPr>
    </p:bg>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2808" y="1371600"/>
            <a:ext cx="9146382" cy="35052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Times New Roman"/>
              <a:buNone/>
              <a:defRPr sz="7200" b="0"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522808" y="4953001"/>
            <a:ext cx="8231744" cy="1066799"/>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1"/>
              </a:buClr>
              <a:buFont typeface="Arial"/>
              <a:buNone/>
              <a:defRPr sz="2400" b="0" i="0" u="none" strike="noStrike" cap="none">
                <a:solidFill>
                  <a:schemeClr val="dk1"/>
                </a:solidFill>
                <a:latin typeface="Times New Roman"/>
                <a:ea typeface="Times New Roman"/>
                <a:cs typeface="Times New Roman"/>
                <a:sym typeface="Times New Roman"/>
              </a:defRPr>
            </a:lvl1pPr>
            <a:lvl2pPr marL="457200" marR="0" lvl="1" indent="0" algn="ctr" rtl="0">
              <a:lnSpc>
                <a:spcPct val="90000"/>
              </a:lnSpc>
              <a:spcBef>
                <a:spcPts val="800"/>
              </a:spcBef>
              <a:buClr>
                <a:srgbClr val="888888"/>
              </a:buClr>
              <a:buFont typeface="Arial"/>
              <a:buNone/>
              <a:defRPr sz="1800" b="0" i="0" u="none" strike="noStrike" cap="none">
                <a:solidFill>
                  <a:srgbClr val="888888"/>
                </a:solidFill>
                <a:latin typeface="Times New Roman"/>
                <a:ea typeface="Times New Roman"/>
                <a:cs typeface="Times New Roman"/>
                <a:sym typeface="Times New Roman"/>
              </a:defRPr>
            </a:lvl2pPr>
            <a:lvl3pPr marL="914400" marR="0" lvl="2" indent="0" algn="ctr" rtl="0">
              <a:lnSpc>
                <a:spcPct val="90000"/>
              </a:lnSpc>
              <a:spcBef>
                <a:spcPts val="600"/>
              </a:spcBef>
              <a:buClr>
                <a:srgbClr val="888888"/>
              </a:buClr>
              <a:buFont typeface="Arial"/>
              <a:buNone/>
              <a:defRPr sz="1600" b="0" i="0" u="none" strike="noStrike" cap="none">
                <a:solidFill>
                  <a:srgbClr val="888888"/>
                </a:solidFill>
                <a:latin typeface="Times New Roman"/>
                <a:ea typeface="Times New Roman"/>
                <a:cs typeface="Times New Roman"/>
                <a:sym typeface="Times New Roman"/>
              </a:defRPr>
            </a:lvl3pPr>
            <a:lvl4pPr marL="1371600" marR="0" lvl="3" indent="0" algn="ctr" rtl="0">
              <a:lnSpc>
                <a:spcPct val="90000"/>
              </a:lnSpc>
              <a:spcBef>
                <a:spcPts val="600"/>
              </a:spcBef>
              <a:buClr>
                <a:srgbClr val="888888"/>
              </a:buClr>
              <a:buFont typeface="Arial"/>
              <a:buNone/>
              <a:defRPr sz="1400" b="0" i="0" u="none" strike="noStrike" cap="none">
                <a:solidFill>
                  <a:srgbClr val="888888"/>
                </a:solidFill>
                <a:latin typeface="Times New Roman"/>
                <a:ea typeface="Times New Roman"/>
                <a:cs typeface="Times New Roman"/>
                <a:sym typeface="Times New Roman"/>
              </a:defRPr>
            </a:lvl4pPr>
            <a:lvl5pPr marL="1828800" marR="0" lvl="4" indent="0" algn="ctr" rtl="0">
              <a:lnSpc>
                <a:spcPct val="90000"/>
              </a:lnSpc>
              <a:spcBef>
                <a:spcPts val="600"/>
              </a:spcBef>
              <a:buClr>
                <a:srgbClr val="888888"/>
              </a:buClr>
              <a:buFont typeface="Arial"/>
              <a:buNone/>
              <a:defRPr sz="1400" b="0" i="0" u="none" strike="noStrike" cap="none">
                <a:solidFill>
                  <a:srgbClr val="888888"/>
                </a:solidFill>
                <a:latin typeface="Times New Roman"/>
                <a:ea typeface="Times New Roman"/>
                <a:cs typeface="Times New Roman"/>
                <a:sym typeface="Times New Roman"/>
              </a:defRPr>
            </a:lvl5pPr>
            <a:lvl6pPr marL="2286000" marR="0" lvl="5" indent="0" algn="ctr" rtl="0">
              <a:lnSpc>
                <a:spcPct val="90000"/>
              </a:lnSpc>
              <a:spcBef>
                <a:spcPts val="600"/>
              </a:spcBef>
              <a:buClr>
                <a:srgbClr val="888888"/>
              </a:buClr>
              <a:buFont typeface="Arial"/>
              <a:buNone/>
              <a:defRPr sz="1400" b="0" i="0" u="none" strike="noStrike" cap="none">
                <a:solidFill>
                  <a:srgbClr val="888888"/>
                </a:solidFill>
                <a:latin typeface="Times New Roman"/>
                <a:ea typeface="Times New Roman"/>
                <a:cs typeface="Times New Roman"/>
                <a:sym typeface="Times New Roman"/>
              </a:defRPr>
            </a:lvl6pPr>
            <a:lvl7pPr marL="2743200" marR="0" lvl="6" indent="0" algn="ctr" rtl="0">
              <a:lnSpc>
                <a:spcPct val="90000"/>
              </a:lnSpc>
              <a:spcBef>
                <a:spcPts val="600"/>
              </a:spcBef>
              <a:buClr>
                <a:srgbClr val="888888"/>
              </a:buClr>
              <a:buFont typeface="Arial"/>
              <a:buNone/>
              <a:defRPr sz="1400" b="0" i="0" u="none" strike="noStrike" cap="none">
                <a:solidFill>
                  <a:srgbClr val="888888"/>
                </a:solidFill>
                <a:latin typeface="Times New Roman"/>
                <a:ea typeface="Times New Roman"/>
                <a:cs typeface="Times New Roman"/>
                <a:sym typeface="Times New Roman"/>
              </a:defRPr>
            </a:lvl7pPr>
            <a:lvl8pPr marL="3200400" marR="0" lvl="7" indent="0" algn="ctr" rtl="0">
              <a:lnSpc>
                <a:spcPct val="90000"/>
              </a:lnSpc>
              <a:spcBef>
                <a:spcPts val="600"/>
              </a:spcBef>
              <a:buClr>
                <a:srgbClr val="888888"/>
              </a:buClr>
              <a:buFont typeface="Arial"/>
              <a:buNone/>
              <a:defRPr sz="1400" b="0" i="0" u="none" strike="noStrike" cap="none">
                <a:solidFill>
                  <a:srgbClr val="888888"/>
                </a:solidFill>
                <a:latin typeface="Times New Roman"/>
                <a:ea typeface="Times New Roman"/>
                <a:cs typeface="Times New Roman"/>
                <a:sym typeface="Times New Roman"/>
              </a:defRPr>
            </a:lvl8pPr>
            <a:lvl9pPr marL="3657600" marR="0" lvl="8" indent="0" algn="ctr" rtl="0">
              <a:lnSpc>
                <a:spcPct val="90000"/>
              </a:lnSpc>
              <a:spcBef>
                <a:spcPts val="600"/>
              </a:spcBef>
              <a:buClr>
                <a:srgbClr val="888888"/>
              </a:buClr>
              <a:buFont typeface="Arial"/>
              <a:buNone/>
              <a:defRPr sz="1400" b="0" i="0" u="none" strike="noStrike" cap="none">
                <a:solidFill>
                  <a:srgbClr val="888888"/>
                </a:solidFill>
                <a:latin typeface="Times New Roman"/>
                <a:ea typeface="Times New Roman"/>
                <a:cs typeface="Times New Roman"/>
                <a:sym typeface="Times New Roman"/>
              </a:defRPr>
            </a:lvl9pPr>
          </a:lstStyle>
          <a:p>
            <a:endParaRPr/>
          </a:p>
        </p:txBody>
      </p:sp>
      <p:sp>
        <p:nvSpPr>
          <p:cNvPr id="18" name="Shape 18"/>
          <p:cNvSpPr txBox="1">
            <a:spLocks noGrp="1"/>
          </p:cNvSpPr>
          <p:nvPr>
            <p:ph type="dt" idx="10"/>
          </p:nvPr>
        </p:nvSpPr>
        <p:spPr>
          <a:xfrm>
            <a:off x="8611254" y="6172200"/>
            <a:ext cx="1320403" cy="273048"/>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19" name="Shape 19"/>
          <p:cNvSpPr txBox="1">
            <a:spLocks noGrp="1"/>
          </p:cNvSpPr>
          <p:nvPr>
            <p:ph type="ftr" idx="11"/>
          </p:nvPr>
        </p:nvSpPr>
        <p:spPr>
          <a:xfrm>
            <a:off x="1518346" y="6172200"/>
            <a:ext cx="6864249" cy="273048"/>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20" name="Shape 20"/>
          <p:cNvSpPr txBox="1">
            <a:spLocks noGrp="1"/>
          </p:cNvSpPr>
          <p:nvPr>
            <p:ph type="sldNum" idx="12"/>
          </p:nvPr>
        </p:nvSpPr>
        <p:spPr>
          <a:xfrm>
            <a:off x="10135651" y="6172200"/>
            <a:ext cx="990859" cy="273048"/>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000">
                <a:latin typeface="Times New Roman"/>
                <a:ea typeface="Times New Roman"/>
                <a:cs typeface="Times New Roman"/>
                <a:sym typeface="Times New Roman"/>
              </a:rPr>
              <a:pPr algn="r">
                <a:buSzPct val="25000"/>
              </a:pPr>
              <a:t>‹#›</a:t>
            </a:fld>
            <a:endParaRPr lang="en-US" sz="1000">
              <a:latin typeface="Times New Roman"/>
              <a:ea typeface="Times New Roman"/>
              <a:cs typeface="Times New Roman"/>
              <a:sym typeface="Times New Roman"/>
            </a:endParaRPr>
          </a:p>
        </p:txBody>
      </p:sp>
    </p:spTree>
    <p:extLst>
      <p:ext uri="{BB962C8B-B14F-4D97-AF65-F5344CB8AC3E}">
        <p14:creationId xmlns:p14="http://schemas.microsoft.com/office/powerpoint/2010/main" val="177158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1522810" y="533400"/>
            <a:ext cx="9603701" cy="11430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Times New Roman"/>
              <a:buNone/>
              <a:defRPr sz="3200" b="0"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1522810" y="1828800"/>
            <a:ext cx="9603701" cy="4190999"/>
          </a:xfrm>
          <a:prstGeom prst="rect">
            <a:avLst/>
          </a:prstGeom>
          <a:noFill/>
          <a:ln>
            <a:noFill/>
          </a:ln>
        </p:spPr>
        <p:txBody>
          <a:bodyPr lIns="91425" tIns="91425" rIns="91425" bIns="91425" anchor="t" anchorCtr="0"/>
          <a:lstStyle>
            <a:lvl1pPr marL="223838" marR="0" lvl="0" indent="-96838" algn="l" rtl="0">
              <a:lnSpc>
                <a:spcPct val="90000"/>
              </a:lnSpc>
              <a:spcBef>
                <a:spcPts val="18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1pPr>
            <a:lvl2pPr marL="502919" marR="0" lvl="1" indent="-121919" algn="l" rtl="0">
              <a:lnSpc>
                <a:spcPct val="90000"/>
              </a:lnSpc>
              <a:spcBef>
                <a:spcPts val="8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2pPr>
            <a:lvl3pPr marL="741363" marR="0" lvl="2" indent="-80962" algn="l" rtl="0">
              <a:lnSpc>
                <a:spcPct val="90000"/>
              </a:lnSpc>
              <a:spcBef>
                <a:spcPts val="600"/>
              </a:spcBef>
              <a:buClr>
                <a:schemeClr val="dk1"/>
              </a:buClr>
              <a:buSzPct val="100000"/>
              <a:buFont typeface="Arial"/>
              <a:buChar char="•"/>
              <a:defRPr sz="1600" b="0" i="0" u="none" strike="noStrike" cap="none">
                <a:solidFill>
                  <a:schemeClr val="dk1"/>
                </a:solidFill>
                <a:latin typeface="Times New Roman"/>
                <a:ea typeface="Times New Roman"/>
                <a:cs typeface="Times New Roman"/>
                <a:sym typeface="Times New Roman"/>
              </a:defRPr>
            </a:lvl3pPr>
            <a:lvl4pPr marL="966788" marR="0" lvl="3" indent="-90487"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4pPr>
            <a:lvl5pPr marL="1208088" marR="0" lvl="4" indent="-90487"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5pPr>
            <a:lvl6pPr marL="1444752" marR="0" lvl="5" indent="-85852"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6pPr>
            <a:lvl7pPr marL="1682496" marR="0" lvl="6" indent="-94995"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7pPr>
            <a:lvl8pPr marL="1920240" marR="0" lvl="7" indent="-91439"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8pPr>
            <a:lvl9pPr marL="2157984" marR="0" lvl="8" indent="-87883"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24" name="Shape 24"/>
          <p:cNvSpPr txBox="1">
            <a:spLocks noGrp="1"/>
          </p:cNvSpPr>
          <p:nvPr>
            <p:ph type="dt" idx="10"/>
          </p:nvPr>
        </p:nvSpPr>
        <p:spPr>
          <a:xfrm>
            <a:off x="8611254" y="6172200"/>
            <a:ext cx="1320403" cy="273048"/>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25" name="Shape 25"/>
          <p:cNvSpPr txBox="1">
            <a:spLocks noGrp="1"/>
          </p:cNvSpPr>
          <p:nvPr>
            <p:ph type="ftr" idx="11"/>
          </p:nvPr>
        </p:nvSpPr>
        <p:spPr>
          <a:xfrm>
            <a:off x="1518346" y="6172200"/>
            <a:ext cx="6864249" cy="273048"/>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26" name="Shape 26"/>
          <p:cNvSpPr txBox="1">
            <a:spLocks noGrp="1"/>
          </p:cNvSpPr>
          <p:nvPr>
            <p:ph type="sldNum" idx="12"/>
          </p:nvPr>
        </p:nvSpPr>
        <p:spPr>
          <a:xfrm>
            <a:off x="10135651" y="6172200"/>
            <a:ext cx="990859" cy="273048"/>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000">
                <a:latin typeface="Times New Roman"/>
                <a:ea typeface="Times New Roman"/>
                <a:cs typeface="Times New Roman"/>
                <a:sym typeface="Times New Roman"/>
              </a:rPr>
              <a:pPr algn="r">
                <a:buSzPct val="25000"/>
              </a:pPr>
              <a:t>‹#›</a:t>
            </a:fld>
            <a:endParaRPr lang="en-US" sz="1000">
              <a:latin typeface="Times New Roman"/>
              <a:ea typeface="Times New Roman"/>
              <a:cs typeface="Times New Roman"/>
              <a:sym typeface="Times New Roman"/>
            </a:endParaRPr>
          </a:p>
        </p:txBody>
      </p:sp>
    </p:spTree>
    <p:extLst>
      <p:ext uri="{BB962C8B-B14F-4D97-AF65-F5344CB8AC3E}">
        <p14:creationId xmlns:p14="http://schemas.microsoft.com/office/powerpoint/2010/main" val="3334753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bg>
      <p:bgPr>
        <a:blipFill rotWithShape="1">
          <a:blip r:embed="rId2">
            <a:alphaModFix/>
          </a:blip>
          <a:stretch>
            <a:fillRect/>
          </a:stretch>
        </a:blipFill>
        <a:effectLst/>
      </p:bgPr>
    </p:bg>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1522810" y="2514600"/>
            <a:ext cx="9146382" cy="28194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Times New Roman"/>
              <a:buNone/>
              <a:defRPr sz="6600" b="0"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1522808" y="990600"/>
            <a:ext cx="8231744" cy="1143000"/>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1"/>
              </a:buClr>
              <a:buFont typeface="Arial"/>
              <a:buNone/>
              <a:defRPr sz="2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90000"/>
              </a:lnSpc>
              <a:spcBef>
                <a:spcPts val="800"/>
              </a:spcBef>
              <a:buClr>
                <a:srgbClr val="888888"/>
              </a:buClr>
              <a:buFont typeface="Arial"/>
              <a:buNone/>
              <a:defRPr sz="1800" b="0" i="0" u="none" strike="noStrike" cap="none">
                <a:solidFill>
                  <a:srgbClr val="888888"/>
                </a:solidFill>
                <a:latin typeface="Times New Roman"/>
                <a:ea typeface="Times New Roman"/>
                <a:cs typeface="Times New Roman"/>
                <a:sym typeface="Times New Roman"/>
              </a:defRPr>
            </a:lvl2pPr>
            <a:lvl3pPr marL="914400" marR="0" lvl="2" indent="0" algn="l" rtl="0">
              <a:lnSpc>
                <a:spcPct val="90000"/>
              </a:lnSpc>
              <a:spcBef>
                <a:spcPts val="600"/>
              </a:spcBef>
              <a:buClr>
                <a:srgbClr val="888888"/>
              </a:buClr>
              <a:buFont typeface="Arial"/>
              <a:buNone/>
              <a:defRPr sz="1600" b="0" i="0" u="none" strike="noStrike" cap="none">
                <a:solidFill>
                  <a:srgbClr val="888888"/>
                </a:solidFill>
                <a:latin typeface="Times New Roman"/>
                <a:ea typeface="Times New Roman"/>
                <a:cs typeface="Times New Roman"/>
                <a:sym typeface="Times New Roman"/>
              </a:defRPr>
            </a:lvl3pPr>
            <a:lvl4pPr marL="1371600" marR="0" lvl="3" indent="0" algn="l" rtl="0">
              <a:lnSpc>
                <a:spcPct val="90000"/>
              </a:lnSpc>
              <a:spcBef>
                <a:spcPts val="600"/>
              </a:spcBef>
              <a:buClr>
                <a:srgbClr val="888888"/>
              </a:buClr>
              <a:buFont typeface="Arial"/>
              <a:buNone/>
              <a:defRPr sz="1400" b="0" i="0" u="none" strike="noStrike" cap="none">
                <a:solidFill>
                  <a:srgbClr val="888888"/>
                </a:solidFill>
                <a:latin typeface="Times New Roman"/>
                <a:ea typeface="Times New Roman"/>
                <a:cs typeface="Times New Roman"/>
                <a:sym typeface="Times New Roman"/>
              </a:defRPr>
            </a:lvl4pPr>
            <a:lvl5pPr marL="1828800" marR="0" lvl="4" indent="0" algn="l" rtl="0">
              <a:lnSpc>
                <a:spcPct val="90000"/>
              </a:lnSpc>
              <a:spcBef>
                <a:spcPts val="600"/>
              </a:spcBef>
              <a:buClr>
                <a:srgbClr val="888888"/>
              </a:buClr>
              <a:buFont typeface="Arial"/>
              <a:buNone/>
              <a:defRPr sz="1400" b="0" i="0" u="none" strike="noStrike" cap="none">
                <a:solidFill>
                  <a:srgbClr val="888888"/>
                </a:solidFill>
                <a:latin typeface="Times New Roman"/>
                <a:ea typeface="Times New Roman"/>
                <a:cs typeface="Times New Roman"/>
                <a:sym typeface="Times New Roman"/>
              </a:defRPr>
            </a:lvl5pPr>
            <a:lvl6pPr marL="2286000" marR="0" lvl="5" indent="0" algn="l" rtl="0">
              <a:lnSpc>
                <a:spcPct val="90000"/>
              </a:lnSpc>
              <a:spcBef>
                <a:spcPts val="600"/>
              </a:spcBef>
              <a:buClr>
                <a:srgbClr val="888888"/>
              </a:buClr>
              <a:buFont typeface="Arial"/>
              <a:buNone/>
              <a:defRPr sz="1400" b="0" i="0" u="none" strike="noStrike" cap="none">
                <a:solidFill>
                  <a:srgbClr val="888888"/>
                </a:solidFill>
                <a:latin typeface="Times New Roman"/>
                <a:ea typeface="Times New Roman"/>
                <a:cs typeface="Times New Roman"/>
                <a:sym typeface="Times New Roman"/>
              </a:defRPr>
            </a:lvl6pPr>
            <a:lvl7pPr marL="2743200" marR="0" lvl="6" indent="0" algn="l" rtl="0">
              <a:lnSpc>
                <a:spcPct val="90000"/>
              </a:lnSpc>
              <a:spcBef>
                <a:spcPts val="600"/>
              </a:spcBef>
              <a:buClr>
                <a:srgbClr val="888888"/>
              </a:buClr>
              <a:buFont typeface="Arial"/>
              <a:buNone/>
              <a:defRPr sz="1400" b="0" i="0" u="none" strike="noStrike" cap="none">
                <a:solidFill>
                  <a:srgbClr val="888888"/>
                </a:solidFill>
                <a:latin typeface="Times New Roman"/>
                <a:ea typeface="Times New Roman"/>
                <a:cs typeface="Times New Roman"/>
                <a:sym typeface="Times New Roman"/>
              </a:defRPr>
            </a:lvl7pPr>
            <a:lvl8pPr marL="3200400" marR="0" lvl="7" indent="0" algn="l" rtl="0">
              <a:lnSpc>
                <a:spcPct val="90000"/>
              </a:lnSpc>
              <a:spcBef>
                <a:spcPts val="600"/>
              </a:spcBef>
              <a:buClr>
                <a:srgbClr val="888888"/>
              </a:buClr>
              <a:buFont typeface="Arial"/>
              <a:buNone/>
              <a:defRPr sz="1400" b="0" i="0" u="none" strike="noStrike" cap="none">
                <a:solidFill>
                  <a:srgbClr val="888888"/>
                </a:solidFill>
                <a:latin typeface="Times New Roman"/>
                <a:ea typeface="Times New Roman"/>
                <a:cs typeface="Times New Roman"/>
                <a:sym typeface="Times New Roman"/>
              </a:defRPr>
            </a:lvl8pPr>
            <a:lvl9pPr marL="3657600" marR="0" lvl="8" indent="0" algn="l" rtl="0">
              <a:lnSpc>
                <a:spcPct val="90000"/>
              </a:lnSpc>
              <a:spcBef>
                <a:spcPts val="600"/>
              </a:spcBef>
              <a:buClr>
                <a:srgbClr val="888888"/>
              </a:buClr>
              <a:buFont typeface="Arial"/>
              <a:buNone/>
              <a:defRPr sz="1400" b="0" i="0" u="none" strike="noStrike" cap="none">
                <a:solidFill>
                  <a:srgbClr val="888888"/>
                </a:solidFill>
                <a:latin typeface="Times New Roman"/>
                <a:ea typeface="Times New Roman"/>
                <a:cs typeface="Times New Roman"/>
                <a:sym typeface="Times New Roman"/>
              </a:defRPr>
            </a:lvl9pPr>
          </a:lstStyle>
          <a:p>
            <a:endParaRPr/>
          </a:p>
        </p:txBody>
      </p:sp>
      <p:sp>
        <p:nvSpPr>
          <p:cNvPr id="30" name="Shape 30"/>
          <p:cNvSpPr txBox="1">
            <a:spLocks noGrp="1"/>
          </p:cNvSpPr>
          <p:nvPr>
            <p:ph type="dt" idx="10"/>
          </p:nvPr>
        </p:nvSpPr>
        <p:spPr>
          <a:xfrm>
            <a:off x="8611254" y="6172200"/>
            <a:ext cx="1320403" cy="273048"/>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31" name="Shape 31"/>
          <p:cNvSpPr txBox="1">
            <a:spLocks noGrp="1"/>
          </p:cNvSpPr>
          <p:nvPr>
            <p:ph type="ftr" idx="11"/>
          </p:nvPr>
        </p:nvSpPr>
        <p:spPr>
          <a:xfrm>
            <a:off x="1518346" y="6172200"/>
            <a:ext cx="6864249" cy="273048"/>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32" name="Shape 32"/>
          <p:cNvSpPr txBox="1">
            <a:spLocks noGrp="1"/>
          </p:cNvSpPr>
          <p:nvPr>
            <p:ph type="sldNum" idx="12"/>
          </p:nvPr>
        </p:nvSpPr>
        <p:spPr>
          <a:xfrm>
            <a:off x="10135651" y="6172200"/>
            <a:ext cx="990859" cy="273048"/>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000">
                <a:latin typeface="Times New Roman"/>
                <a:ea typeface="Times New Roman"/>
                <a:cs typeface="Times New Roman"/>
                <a:sym typeface="Times New Roman"/>
              </a:rPr>
              <a:pPr algn="r">
                <a:buSzPct val="25000"/>
              </a:pPr>
              <a:t>‹#›</a:t>
            </a:fld>
            <a:endParaRPr lang="en-US" sz="1000">
              <a:latin typeface="Times New Roman"/>
              <a:ea typeface="Times New Roman"/>
              <a:cs typeface="Times New Roman"/>
              <a:sym typeface="Times New Roman"/>
            </a:endParaRPr>
          </a:p>
        </p:txBody>
      </p:sp>
    </p:spTree>
    <p:extLst>
      <p:ext uri="{BB962C8B-B14F-4D97-AF65-F5344CB8AC3E}">
        <p14:creationId xmlns:p14="http://schemas.microsoft.com/office/powerpoint/2010/main" val="1426719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1522810" y="533400"/>
            <a:ext cx="9603701" cy="11430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Times New Roman"/>
              <a:buNone/>
              <a:defRPr sz="3200" b="0"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1522810" y="1828800"/>
            <a:ext cx="4646361" cy="7620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Arial"/>
              <a:buNone/>
              <a:defRPr sz="2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90000"/>
              </a:lnSpc>
              <a:spcBef>
                <a:spcPts val="800"/>
              </a:spcBef>
              <a:buClr>
                <a:schemeClr val="dk1"/>
              </a:buClr>
              <a:buFont typeface="Arial"/>
              <a:buNone/>
              <a:defRPr sz="2000" b="1" i="0" u="none" strike="noStrike" cap="none">
                <a:solidFill>
                  <a:schemeClr val="dk1"/>
                </a:solidFill>
                <a:latin typeface="Times New Roman"/>
                <a:ea typeface="Times New Roman"/>
                <a:cs typeface="Times New Roman"/>
                <a:sym typeface="Times New Roman"/>
              </a:defRPr>
            </a:lvl2pPr>
            <a:lvl3pPr marL="914400" marR="0" lvl="2" indent="0" algn="l" rtl="0">
              <a:lnSpc>
                <a:spcPct val="90000"/>
              </a:lnSpc>
              <a:spcBef>
                <a:spcPts val="600"/>
              </a:spcBef>
              <a:buClr>
                <a:schemeClr val="dk1"/>
              </a:buClr>
              <a:buFont typeface="Arial"/>
              <a:buNone/>
              <a:defRPr sz="1800" b="1" i="0" u="none" strike="noStrike" cap="none">
                <a:solidFill>
                  <a:schemeClr val="dk1"/>
                </a:solidFill>
                <a:latin typeface="Times New Roman"/>
                <a:ea typeface="Times New Roman"/>
                <a:cs typeface="Times New Roman"/>
                <a:sym typeface="Times New Roman"/>
              </a:defRPr>
            </a:lvl3pPr>
            <a:lvl4pPr marL="1371600" marR="0" lvl="3" indent="0" algn="l" rtl="0">
              <a:lnSpc>
                <a:spcPct val="90000"/>
              </a:lnSpc>
              <a:spcBef>
                <a:spcPts val="600"/>
              </a:spcBef>
              <a:buClr>
                <a:schemeClr val="dk1"/>
              </a:buClr>
              <a:buFont typeface="Arial"/>
              <a:buNone/>
              <a:defRPr sz="1600" b="1" i="0" u="none" strike="noStrike" cap="none">
                <a:solidFill>
                  <a:schemeClr val="dk1"/>
                </a:solidFill>
                <a:latin typeface="Times New Roman"/>
                <a:ea typeface="Times New Roman"/>
                <a:cs typeface="Times New Roman"/>
                <a:sym typeface="Times New Roman"/>
              </a:defRPr>
            </a:lvl4pPr>
            <a:lvl5pPr marL="1828800" marR="0" lvl="4" indent="0" algn="l" rtl="0">
              <a:lnSpc>
                <a:spcPct val="90000"/>
              </a:lnSpc>
              <a:spcBef>
                <a:spcPts val="600"/>
              </a:spcBef>
              <a:buClr>
                <a:schemeClr val="dk1"/>
              </a:buClr>
              <a:buFont typeface="Arial"/>
              <a:buNone/>
              <a:defRPr sz="1600" b="1" i="0" u="none" strike="noStrike" cap="none">
                <a:solidFill>
                  <a:schemeClr val="dk1"/>
                </a:solidFill>
                <a:latin typeface="Times New Roman"/>
                <a:ea typeface="Times New Roman"/>
                <a:cs typeface="Times New Roman"/>
                <a:sym typeface="Times New Roman"/>
              </a:defRPr>
            </a:lvl5pPr>
            <a:lvl6pPr marL="2286000" marR="0" lvl="5" indent="0" algn="l" rtl="0">
              <a:lnSpc>
                <a:spcPct val="90000"/>
              </a:lnSpc>
              <a:spcBef>
                <a:spcPts val="600"/>
              </a:spcBef>
              <a:buClr>
                <a:schemeClr val="dk1"/>
              </a:buClr>
              <a:buFont typeface="Arial"/>
              <a:buNone/>
              <a:defRPr sz="1600" b="1" i="0" u="none" strike="noStrike" cap="none">
                <a:solidFill>
                  <a:schemeClr val="dk1"/>
                </a:solidFill>
                <a:latin typeface="Times New Roman"/>
                <a:ea typeface="Times New Roman"/>
                <a:cs typeface="Times New Roman"/>
                <a:sym typeface="Times New Roman"/>
              </a:defRPr>
            </a:lvl6pPr>
            <a:lvl7pPr marL="2743200" marR="0" lvl="6" indent="0" algn="l" rtl="0">
              <a:lnSpc>
                <a:spcPct val="90000"/>
              </a:lnSpc>
              <a:spcBef>
                <a:spcPts val="600"/>
              </a:spcBef>
              <a:buClr>
                <a:schemeClr val="dk1"/>
              </a:buClr>
              <a:buFont typeface="Arial"/>
              <a:buNone/>
              <a:defRPr sz="1600" b="1" i="0" u="none" strike="noStrike" cap="none">
                <a:solidFill>
                  <a:schemeClr val="dk1"/>
                </a:solidFill>
                <a:latin typeface="Times New Roman"/>
                <a:ea typeface="Times New Roman"/>
                <a:cs typeface="Times New Roman"/>
                <a:sym typeface="Times New Roman"/>
              </a:defRPr>
            </a:lvl7pPr>
            <a:lvl8pPr marL="3200400" marR="0" lvl="7" indent="0" algn="l" rtl="0">
              <a:lnSpc>
                <a:spcPct val="90000"/>
              </a:lnSpc>
              <a:spcBef>
                <a:spcPts val="600"/>
              </a:spcBef>
              <a:buClr>
                <a:schemeClr val="dk1"/>
              </a:buClr>
              <a:buFont typeface="Arial"/>
              <a:buNone/>
              <a:defRPr sz="1600" b="1" i="0" u="none" strike="noStrike" cap="none">
                <a:solidFill>
                  <a:schemeClr val="dk1"/>
                </a:solidFill>
                <a:latin typeface="Times New Roman"/>
                <a:ea typeface="Times New Roman"/>
                <a:cs typeface="Times New Roman"/>
                <a:sym typeface="Times New Roman"/>
              </a:defRPr>
            </a:lvl8pPr>
            <a:lvl9pPr marL="3657600" marR="0" lvl="8" indent="0" algn="l" rtl="0">
              <a:lnSpc>
                <a:spcPct val="90000"/>
              </a:lnSpc>
              <a:spcBef>
                <a:spcPts val="600"/>
              </a:spcBef>
              <a:buClr>
                <a:schemeClr val="dk1"/>
              </a:buClr>
              <a:buFont typeface="Arial"/>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36" name="Shape 36"/>
          <p:cNvSpPr txBox="1">
            <a:spLocks noGrp="1"/>
          </p:cNvSpPr>
          <p:nvPr>
            <p:ph type="body" idx="2"/>
          </p:nvPr>
        </p:nvSpPr>
        <p:spPr>
          <a:xfrm>
            <a:off x="1522810" y="2667001"/>
            <a:ext cx="4646361" cy="3352799"/>
          </a:xfrm>
          <a:prstGeom prst="rect">
            <a:avLst/>
          </a:prstGeom>
          <a:noFill/>
          <a:ln>
            <a:noFill/>
          </a:ln>
        </p:spPr>
        <p:txBody>
          <a:bodyPr lIns="91425" tIns="91425" rIns="91425" bIns="91425" anchor="t" anchorCtr="0"/>
          <a:lstStyle>
            <a:lvl1pPr marL="223838" marR="0" lvl="0" indent="-96838" algn="l" rtl="0">
              <a:lnSpc>
                <a:spcPct val="90000"/>
              </a:lnSpc>
              <a:spcBef>
                <a:spcPts val="18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1pPr>
            <a:lvl2pPr marL="502919" marR="0" lvl="1" indent="-121919" algn="l" rtl="0">
              <a:lnSpc>
                <a:spcPct val="90000"/>
              </a:lnSpc>
              <a:spcBef>
                <a:spcPts val="8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2pPr>
            <a:lvl3pPr marL="741363" marR="0" lvl="2" indent="-80962" algn="l" rtl="0">
              <a:lnSpc>
                <a:spcPct val="90000"/>
              </a:lnSpc>
              <a:spcBef>
                <a:spcPts val="600"/>
              </a:spcBef>
              <a:buClr>
                <a:schemeClr val="dk1"/>
              </a:buClr>
              <a:buSzPct val="100000"/>
              <a:buFont typeface="Arial"/>
              <a:buChar char="•"/>
              <a:defRPr sz="1600" b="0" i="0" u="none" strike="noStrike" cap="none">
                <a:solidFill>
                  <a:schemeClr val="dk1"/>
                </a:solidFill>
                <a:latin typeface="Times New Roman"/>
                <a:ea typeface="Times New Roman"/>
                <a:cs typeface="Times New Roman"/>
                <a:sym typeface="Times New Roman"/>
              </a:defRPr>
            </a:lvl3pPr>
            <a:lvl4pPr marL="966788" marR="0" lvl="3" indent="-90487"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4pPr>
            <a:lvl5pPr marL="1208088" marR="0" lvl="4" indent="-90487"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5pPr>
            <a:lvl6pPr marL="1444752" marR="0" lvl="5" indent="-85852"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6pPr>
            <a:lvl7pPr marL="1682496" marR="0" lvl="6" indent="-94995"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7pPr>
            <a:lvl8pPr marL="1920240" marR="0" lvl="7" indent="-91439"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8pPr>
            <a:lvl9pPr marL="2157984" marR="0" lvl="8" indent="-87883"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37" name="Shape 37"/>
          <p:cNvSpPr txBox="1">
            <a:spLocks noGrp="1"/>
          </p:cNvSpPr>
          <p:nvPr>
            <p:ph type="body" idx="3"/>
          </p:nvPr>
        </p:nvSpPr>
        <p:spPr>
          <a:xfrm>
            <a:off x="6480150" y="1828800"/>
            <a:ext cx="4646361" cy="7620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Arial"/>
              <a:buNone/>
              <a:defRPr sz="2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90000"/>
              </a:lnSpc>
              <a:spcBef>
                <a:spcPts val="800"/>
              </a:spcBef>
              <a:buClr>
                <a:schemeClr val="dk1"/>
              </a:buClr>
              <a:buFont typeface="Arial"/>
              <a:buNone/>
              <a:defRPr sz="2000" b="1" i="0" u="none" strike="noStrike" cap="none">
                <a:solidFill>
                  <a:schemeClr val="dk1"/>
                </a:solidFill>
                <a:latin typeface="Times New Roman"/>
                <a:ea typeface="Times New Roman"/>
                <a:cs typeface="Times New Roman"/>
                <a:sym typeface="Times New Roman"/>
              </a:defRPr>
            </a:lvl2pPr>
            <a:lvl3pPr marL="914400" marR="0" lvl="2" indent="0" algn="l" rtl="0">
              <a:lnSpc>
                <a:spcPct val="90000"/>
              </a:lnSpc>
              <a:spcBef>
                <a:spcPts val="600"/>
              </a:spcBef>
              <a:buClr>
                <a:schemeClr val="dk1"/>
              </a:buClr>
              <a:buFont typeface="Arial"/>
              <a:buNone/>
              <a:defRPr sz="1800" b="1" i="0" u="none" strike="noStrike" cap="none">
                <a:solidFill>
                  <a:schemeClr val="dk1"/>
                </a:solidFill>
                <a:latin typeface="Times New Roman"/>
                <a:ea typeface="Times New Roman"/>
                <a:cs typeface="Times New Roman"/>
                <a:sym typeface="Times New Roman"/>
              </a:defRPr>
            </a:lvl3pPr>
            <a:lvl4pPr marL="1371600" marR="0" lvl="3" indent="0" algn="l" rtl="0">
              <a:lnSpc>
                <a:spcPct val="90000"/>
              </a:lnSpc>
              <a:spcBef>
                <a:spcPts val="600"/>
              </a:spcBef>
              <a:buClr>
                <a:schemeClr val="dk1"/>
              </a:buClr>
              <a:buFont typeface="Arial"/>
              <a:buNone/>
              <a:defRPr sz="1600" b="1" i="0" u="none" strike="noStrike" cap="none">
                <a:solidFill>
                  <a:schemeClr val="dk1"/>
                </a:solidFill>
                <a:latin typeface="Times New Roman"/>
                <a:ea typeface="Times New Roman"/>
                <a:cs typeface="Times New Roman"/>
                <a:sym typeface="Times New Roman"/>
              </a:defRPr>
            </a:lvl4pPr>
            <a:lvl5pPr marL="1828800" marR="0" lvl="4" indent="0" algn="l" rtl="0">
              <a:lnSpc>
                <a:spcPct val="90000"/>
              </a:lnSpc>
              <a:spcBef>
                <a:spcPts val="600"/>
              </a:spcBef>
              <a:buClr>
                <a:schemeClr val="dk1"/>
              </a:buClr>
              <a:buFont typeface="Arial"/>
              <a:buNone/>
              <a:defRPr sz="1600" b="1" i="0" u="none" strike="noStrike" cap="none">
                <a:solidFill>
                  <a:schemeClr val="dk1"/>
                </a:solidFill>
                <a:latin typeface="Times New Roman"/>
                <a:ea typeface="Times New Roman"/>
                <a:cs typeface="Times New Roman"/>
                <a:sym typeface="Times New Roman"/>
              </a:defRPr>
            </a:lvl5pPr>
            <a:lvl6pPr marL="2286000" marR="0" lvl="5" indent="0" algn="l" rtl="0">
              <a:lnSpc>
                <a:spcPct val="90000"/>
              </a:lnSpc>
              <a:spcBef>
                <a:spcPts val="600"/>
              </a:spcBef>
              <a:buClr>
                <a:schemeClr val="dk1"/>
              </a:buClr>
              <a:buFont typeface="Arial"/>
              <a:buNone/>
              <a:defRPr sz="1600" b="1" i="0" u="none" strike="noStrike" cap="none">
                <a:solidFill>
                  <a:schemeClr val="dk1"/>
                </a:solidFill>
                <a:latin typeface="Times New Roman"/>
                <a:ea typeface="Times New Roman"/>
                <a:cs typeface="Times New Roman"/>
                <a:sym typeface="Times New Roman"/>
              </a:defRPr>
            </a:lvl6pPr>
            <a:lvl7pPr marL="2743200" marR="0" lvl="6" indent="0" algn="l" rtl="0">
              <a:lnSpc>
                <a:spcPct val="90000"/>
              </a:lnSpc>
              <a:spcBef>
                <a:spcPts val="600"/>
              </a:spcBef>
              <a:buClr>
                <a:schemeClr val="dk1"/>
              </a:buClr>
              <a:buFont typeface="Arial"/>
              <a:buNone/>
              <a:defRPr sz="1600" b="1" i="0" u="none" strike="noStrike" cap="none">
                <a:solidFill>
                  <a:schemeClr val="dk1"/>
                </a:solidFill>
                <a:latin typeface="Times New Roman"/>
                <a:ea typeface="Times New Roman"/>
                <a:cs typeface="Times New Roman"/>
                <a:sym typeface="Times New Roman"/>
              </a:defRPr>
            </a:lvl7pPr>
            <a:lvl8pPr marL="3200400" marR="0" lvl="7" indent="0" algn="l" rtl="0">
              <a:lnSpc>
                <a:spcPct val="90000"/>
              </a:lnSpc>
              <a:spcBef>
                <a:spcPts val="600"/>
              </a:spcBef>
              <a:buClr>
                <a:schemeClr val="dk1"/>
              </a:buClr>
              <a:buFont typeface="Arial"/>
              <a:buNone/>
              <a:defRPr sz="1600" b="1" i="0" u="none" strike="noStrike" cap="none">
                <a:solidFill>
                  <a:schemeClr val="dk1"/>
                </a:solidFill>
                <a:latin typeface="Times New Roman"/>
                <a:ea typeface="Times New Roman"/>
                <a:cs typeface="Times New Roman"/>
                <a:sym typeface="Times New Roman"/>
              </a:defRPr>
            </a:lvl8pPr>
            <a:lvl9pPr marL="3657600" marR="0" lvl="8" indent="0" algn="l" rtl="0">
              <a:lnSpc>
                <a:spcPct val="90000"/>
              </a:lnSpc>
              <a:spcBef>
                <a:spcPts val="600"/>
              </a:spcBef>
              <a:buClr>
                <a:schemeClr val="dk1"/>
              </a:buClr>
              <a:buFont typeface="Arial"/>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38" name="Shape 38"/>
          <p:cNvSpPr txBox="1">
            <a:spLocks noGrp="1"/>
          </p:cNvSpPr>
          <p:nvPr>
            <p:ph type="body" idx="4"/>
          </p:nvPr>
        </p:nvSpPr>
        <p:spPr>
          <a:xfrm>
            <a:off x="6480150" y="2667001"/>
            <a:ext cx="4646361" cy="3352799"/>
          </a:xfrm>
          <a:prstGeom prst="rect">
            <a:avLst/>
          </a:prstGeom>
          <a:noFill/>
          <a:ln>
            <a:noFill/>
          </a:ln>
        </p:spPr>
        <p:txBody>
          <a:bodyPr lIns="91425" tIns="91425" rIns="91425" bIns="91425" anchor="t" anchorCtr="0"/>
          <a:lstStyle>
            <a:lvl1pPr marL="223838" marR="0" lvl="0" indent="-96838" algn="l" rtl="0">
              <a:lnSpc>
                <a:spcPct val="90000"/>
              </a:lnSpc>
              <a:spcBef>
                <a:spcPts val="18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1pPr>
            <a:lvl2pPr marL="502919" marR="0" lvl="1" indent="-121919" algn="l" rtl="0">
              <a:lnSpc>
                <a:spcPct val="90000"/>
              </a:lnSpc>
              <a:spcBef>
                <a:spcPts val="8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2pPr>
            <a:lvl3pPr marL="741363" marR="0" lvl="2" indent="-80962" algn="l" rtl="0">
              <a:lnSpc>
                <a:spcPct val="90000"/>
              </a:lnSpc>
              <a:spcBef>
                <a:spcPts val="600"/>
              </a:spcBef>
              <a:buClr>
                <a:schemeClr val="dk1"/>
              </a:buClr>
              <a:buSzPct val="100000"/>
              <a:buFont typeface="Arial"/>
              <a:buChar char="•"/>
              <a:defRPr sz="1600" b="0" i="0" u="none" strike="noStrike" cap="none">
                <a:solidFill>
                  <a:schemeClr val="dk1"/>
                </a:solidFill>
                <a:latin typeface="Times New Roman"/>
                <a:ea typeface="Times New Roman"/>
                <a:cs typeface="Times New Roman"/>
                <a:sym typeface="Times New Roman"/>
              </a:defRPr>
            </a:lvl3pPr>
            <a:lvl4pPr marL="966788" marR="0" lvl="3" indent="-90487"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4pPr>
            <a:lvl5pPr marL="1208088" marR="0" lvl="4" indent="-90487"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5pPr>
            <a:lvl6pPr marL="1444752" marR="0" lvl="5" indent="-85852"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6pPr>
            <a:lvl7pPr marL="1682496" marR="0" lvl="6" indent="-94995"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7pPr>
            <a:lvl8pPr marL="1920240" marR="0" lvl="7" indent="-91439"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8pPr>
            <a:lvl9pPr marL="2157984" marR="0" lvl="8" indent="-87883"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39" name="Shape 39"/>
          <p:cNvSpPr txBox="1">
            <a:spLocks noGrp="1"/>
          </p:cNvSpPr>
          <p:nvPr>
            <p:ph type="dt" idx="10"/>
          </p:nvPr>
        </p:nvSpPr>
        <p:spPr>
          <a:xfrm>
            <a:off x="8611254" y="6172200"/>
            <a:ext cx="1320403" cy="273048"/>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40" name="Shape 40"/>
          <p:cNvSpPr txBox="1">
            <a:spLocks noGrp="1"/>
          </p:cNvSpPr>
          <p:nvPr>
            <p:ph type="ftr" idx="11"/>
          </p:nvPr>
        </p:nvSpPr>
        <p:spPr>
          <a:xfrm>
            <a:off x="1518346" y="6172200"/>
            <a:ext cx="6864249" cy="273048"/>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41" name="Shape 41"/>
          <p:cNvSpPr txBox="1">
            <a:spLocks noGrp="1"/>
          </p:cNvSpPr>
          <p:nvPr>
            <p:ph type="sldNum" idx="12"/>
          </p:nvPr>
        </p:nvSpPr>
        <p:spPr>
          <a:xfrm>
            <a:off x="10135651" y="6172200"/>
            <a:ext cx="990859" cy="273048"/>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000">
                <a:latin typeface="Times New Roman"/>
                <a:ea typeface="Times New Roman"/>
                <a:cs typeface="Times New Roman"/>
                <a:sym typeface="Times New Roman"/>
              </a:rPr>
              <a:pPr algn="r">
                <a:buSzPct val="25000"/>
              </a:pPr>
              <a:t>‹#›</a:t>
            </a:fld>
            <a:endParaRPr lang="en-US" sz="1000">
              <a:latin typeface="Times New Roman"/>
              <a:ea typeface="Times New Roman"/>
              <a:cs typeface="Times New Roman"/>
              <a:sym typeface="Times New Roman"/>
            </a:endParaRPr>
          </a:p>
        </p:txBody>
      </p:sp>
    </p:spTree>
    <p:extLst>
      <p:ext uri="{BB962C8B-B14F-4D97-AF65-F5344CB8AC3E}">
        <p14:creationId xmlns:p14="http://schemas.microsoft.com/office/powerpoint/2010/main" val="4074407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1522810" y="533400"/>
            <a:ext cx="9603701" cy="11430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Times New Roman"/>
              <a:buNone/>
              <a:defRPr sz="3200" b="0"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dt" idx="10"/>
          </p:nvPr>
        </p:nvSpPr>
        <p:spPr>
          <a:xfrm>
            <a:off x="8611254" y="6172200"/>
            <a:ext cx="1320403" cy="273048"/>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45" name="Shape 45"/>
          <p:cNvSpPr txBox="1">
            <a:spLocks noGrp="1"/>
          </p:cNvSpPr>
          <p:nvPr>
            <p:ph type="ftr" idx="11"/>
          </p:nvPr>
        </p:nvSpPr>
        <p:spPr>
          <a:xfrm>
            <a:off x="1518346" y="6172200"/>
            <a:ext cx="6864249" cy="273048"/>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46" name="Shape 46"/>
          <p:cNvSpPr txBox="1">
            <a:spLocks noGrp="1"/>
          </p:cNvSpPr>
          <p:nvPr>
            <p:ph type="sldNum" idx="12"/>
          </p:nvPr>
        </p:nvSpPr>
        <p:spPr>
          <a:xfrm>
            <a:off x="10135651" y="6172200"/>
            <a:ext cx="990859" cy="273048"/>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000">
                <a:latin typeface="Times New Roman"/>
                <a:ea typeface="Times New Roman"/>
                <a:cs typeface="Times New Roman"/>
                <a:sym typeface="Times New Roman"/>
              </a:rPr>
              <a:pPr algn="r">
                <a:buSzPct val="25000"/>
              </a:pPr>
              <a:t>‹#›</a:t>
            </a:fld>
            <a:endParaRPr lang="en-US" sz="1000">
              <a:latin typeface="Times New Roman"/>
              <a:ea typeface="Times New Roman"/>
              <a:cs typeface="Times New Roman"/>
              <a:sym typeface="Times New Roman"/>
            </a:endParaRPr>
          </a:p>
        </p:txBody>
      </p:sp>
    </p:spTree>
    <p:extLst>
      <p:ext uri="{BB962C8B-B14F-4D97-AF65-F5344CB8AC3E}">
        <p14:creationId xmlns:p14="http://schemas.microsoft.com/office/powerpoint/2010/main" val="3513788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bg>
      <p:bgPr>
        <a:blipFill rotWithShape="1">
          <a:blip r:embed="rId2">
            <a:alphaModFix/>
          </a:blip>
          <a:stretch>
            <a:fillRect/>
          </a:stretch>
        </a:blipFill>
        <a:effectLst/>
      </p:bgPr>
    </p:bg>
    <p:spTree>
      <p:nvGrpSpPr>
        <p:cNvPr id="1" name="Shape 47"/>
        <p:cNvGrpSpPr/>
        <p:nvPr/>
      </p:nvGrpSpPr>
      <p:grpSpPr>
        <a:xfrm>
          <a:off x="0" y="0"/>
          <a:ext cx="0" cy="0"/>
          <a:chOff x="0" y="0"/>
          <a:chExt cx="0" cy="0"/>
        </a:xfrm>
      </p:grpSpPr>
      <p:sp>
        <p:nvSpPr>
          <p:cNvPr id="48" name="Shape 48"/>
          <p:cNvSpPr txBox="1">
            <a:spLocks noGrp="1"/>
          </p:cNvSpPr>
          <p:nvPr>
            <p:ph type="dt" idx="10"/>
          </p:nvPr>
        </p:nvSpPr>
        <p:spPr>
          <a:xfrm>
            <a:off x="8611254" y="6172200"/>
            <a:ext cx="1320403" cy="273048"/>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49" name="Shape 49"/>
          <p:cNvSpPr txBox="1">
            <a:spLocks noGrp="1"/>
          </p:cNvSpPr>
          <p:nvPr>
            <p:ph type="ftr" idx="11"/>
          </p:nvPr>
        </p:nvSpPr>
        <p:spPr>
          <a:xfrm>
            <a:off x="1518346" y="6172200"/>
            <a:ext cx="6864249" cy="273048"/>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50" name="Shape 50"/>
          <p:cNvSpPr txBox="1">
            <a:spLocks noGrp="1"/>
          </p:cNvSpPr>
          <p:nvPr>
            <p:ph type="sldNum" idx="12"/>
          </p:nvPr>
        </p:nvSpPr>
        <p:spPr>
          <a:xfrm>
            <a:off x="10135651" y="6172200"/>
            <a:ext cx="990859" cy="273048"/>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000">
                <a:latin typeface="Times New Roman"/>
                <a:ea typeface="Times New Roman"/>
                <a:cs typeface="Times New Roman"/>
                <a:sym typeface="Times New Roman"/>
              </a:rPr>
              <a:pPr algn="r">
                <a:buSzPct val="25000"/>
              </a:pPr>
              <a:t>‹#›</a:t>
            </a:fld>
            <a:endParaRPr lang="en-US" sz="1000">
              <a:latin typeface="Times New Roman"/>
              <a:ea typeface="Times New Roman"/>
              <a:cs typeface="Times New Roman"/>
              <a:sym typeface="Times New Roman"/>
            </a:endParaRPr>
          </a:p>
        </p:txBody>
      </p:sp>
    </p:spTree>
    <p:extLst>
      <p:ext uri="{BB962C8B-B14F-4D97-AF65-F5344CB8AC3E}">
        <p14:creationId xmlns:p14="http://schemas.microsoft.com/office/powerpoint/2010/main" val="2739142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Content with Caption">
    <p:bg>
      <p:bgPr>
        <a:blipFill rotWithShape="1">
          <a:blip r:embed="rId2">
            <a:alphaModFix/>
          </a:blip>
          <a:stretch>
            <a:fillRect/>
          </a:stretch>
        </a:blipFill>
        <a:effectLst/>
      </p:bgPr>
    </p:bg>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836830" y="2590801"/>
            <a:ext cx="3277453" cy="192404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Times New Roman"/>
              <a:buNone/>
              <a:defRPr sz="3200" b="0"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3" name="Shape 53"/>
          <p:cNvSpPr txBox="1">
            <a:spLocks noGrp="1"/>
          </p:cNvSpPr>
          <p:nvPr>
            <p:ph type="body" idx="1"/>
          </p:nvPr>
        </p:nvSpPr>
        <p:spPr>
          <a:xfrm>
            <a:off x="5181361" y="838200"/>
            <a:ext cx="6173808" cy="5181600"/>
          </a:xfrm>
          <a:prstGeom prst="rect">
            <a:avLst/>
          </a:prstGeom>
          <a:noFill/>
          <a:ln>
            <a:noFill/>
          </a:ln>
        </p:spPr>
        <p:txBody>
          <a:bodyPr lIns="91425" tIns="91425" rIns="91425" bIns="91425" anchor="t" anchorCtr="0"/>
          <a:lstStyle>
            <a:lvl1pPr marL="223838" marR="0" lvl="0" indent="-96838" algn="l" rtl="0">
              <a:lnSpc>
                <a:spcPct val="90000"/>
              </a:lnSpc>
              <a:spcBef>
                <a:spcPts val="18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1pPr>
            <a:lvl2pPr marL="502919" marR="0" lvl="1" indent="-121919" algn="l" rtl="0">
              <a:lnSpc>
                <a:spcPct val="90000"/>
              </a:lnSpc>
              <a:spcBef>
                <a:spcPts val="8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2pPr>
            <a:lvl3pPr marL="741363" marR="0" lvl="2" indent="-80962" algn="l" rtl="0">
              <a:lnSpc>
                <a:spcPct val="90000"/>
              </a:lnSpc>
              <a:spcBef>
                <a:spcPts val="600"/>
              </a:spcBef>
              <a:buClr>
                <a:schemeClr val="dk1"/>
              </a:buClr>
              <a:buSzPct val="100000"/>
              <a:buFont typeface="Arial"/>
              <a:buChar char="•"/>
              <a:defRPr sz="1600" b="0" i="0" u="none" strike="noStrike" cap="none">
                <a:solidFill>
                  <a:schemeClr val="dk1"/>
                </a:solidFill>
                <a:latin typeface="Times New Roman"/>
                <a:ea typeface="Times New Roman"/>
                <a:cs typeface="Times New Roman"/>
                <a:sym typeface="Times New Roman"/>
              </a:defRPr>
            </a:lvl3pPr>
            <a:lvl4pPr marL="966788" marR="0" lvl="3" indent="-90487"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4pPr>
            <a:lvl5pPr marL="1208088" marR="0" lvl="4" indent="-90487"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5pPr>
            <a:lvl6pPr marL="1444752" marR="0" lvl="5" indent="-85852"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6pPr>
            <a:lvl7pPr marL="1682496" marR="0" lvl="6" indent="-94995"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7pPr>
            <a:lvl8pPr marL="1920240" marR="0" lvl="7" indent="-91439"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8pPr>
            <a:lvl9pPr marL="2157984" marR="0" lvl="8" indent="-87883"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54" name="Shape 54"/>
          <p:cNvSpPr txBox="1">
            <a:spLocks noGrp="1"/>
          </p:cNvSpPr>
          <p:nvPr>
            <p:ph type="body" idx="2"/>
          </p:nvPr>
        </p:nvSpPr>
        <p:spPr>
          <a:xfrm>
            <a:off x="836830" y="4648201"/>
            <a:ext cx="3277453" cy="1371599"/>
          </a:xfrm>
          <a:prstGeom prst="rect">
            <a:avLst/>
          </a:prstGeom>
          <a:noFill/>
          <a:ln>
            <a:noFill/>
          </a:ln>
        </p:spPr>
        <p:txBody>
          <a:bodyPr lIns="91425" tIns="91425" rIns="91425" bIns="91425" anchor="t" anchorCtr="0"/>
          <a:lstStyle>
            <a:lvl1pPr marL="0" marR="0" lvl="0" indent="0" algn="l" rtl="0">
              <a:lnSpc>
                <a:spcPct val="90000"/>
              </a:lnSpc>
              <a:spcBef>
                <a:spcPts val="600"/>
              </a:spcBef>
              <a:buClr>
                <a:schemeClr val="dk1"/>
              </a:buClr>
              <a:buFont typeface="Arial"/>
              <a:buNone/>
              <a:defRPr sz="1600" b="0" i="0" u="none" strike="noStrike" cap="none">
                <a:solidFill>
                  <a:schemeClr val="dk1"/>
                </a:solidFill>
                <a:latin typeface="Times New Roman"/>
                <a:ea typeface="Times New Roman"/>
                <a:cs typeface="Times New Roman"/>
                <a:sym typeface="Times New Roman"/>
              </a:defRPr>
            </a:lvl1pPr>
            <a:lvl2pPr marL="457200" marR="0" lvl="1" indent="0" algn="l" rtl="0">
              <a:lnSpc>
                <a:spcPct val="90000"/>
              </a:lnSpc>
              <a:spcBef>
                <a:spcPts val="800"/>
              </a:spcBef>
              <a:buClr>
                <a:schemeClr val="dk1"/>
              </a:buClr>
              <a:buFont typeface="Arial"/>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90000"/>
              </a:lnSpc>
              <a:spcBef>
                <a:spcPts val="600"/>
              </a:spcBef>
              <a:buClr>
                <a:schemeClr val="dk1"/>
              </a:buClr>
              <a:buFont typeface="Arial"/>
              <a:buNone/>
              <a:defRPr sz="10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90000"/>
              </a:lnSpc>
              <a:spcBef>
                <a:spcPts val="60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90000"/>
              </a:lnSpc>
              <a:spcBef>
                <a:spcPts val="60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90000"/>
              </a:lnSpc>
              <a:spcBef>
                <a:spcPts val="60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6pPr>
            <a:lvl7pPr marL="2743200" marR="0" lvl="6" indent="0" algn="l" rtl="0">
              <a:lnSpc>
                <a:spcPct val="90000"/>
              </a:lnSpc>
              <a:spcBef>
                <a:spcPts val="60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7pPr>
            <a:lvl8pPr marL="3200400" marR="0" lvl="7" indent="0" algn="l" rtl="0">
              <a:lnSpc>
                <a:spcPct val="90000"/>
              </a:lnSpc>
              <a:spcBef>
                <a:spcPts val="60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8pPr>
            <a:lvl9pPr marL="3657600" marR="0" lvl="8" indent="0" algn="l" rtl="0">
              <a:lnSpc>
                <a:spcPct val="90000"/>
              </a:lnSpc>
              <a:spcBef>
                <a:spcPts val="60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55" name="Shape 55"/>
          <p:cNvSpPr txBox="1">
            <a:spLocks noGrp="1"/>
          </p:cNvSpPr>
          <p:nvPr>
            <p:ph type="dt" idx="10"/>
          </p:nvPr>
        </p:nvSpPr>
        <p:spPr>
          <a:xfrm>
            <a:off x="8611254" y="6172200"/>
            <a:ext cx="1320403" cy="273048"/>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56" name="Shape 56"/>
          <p:cNvSpPr txBox="1">
            <a:spLocks noGrp="1"/>
          </p:cNvSpPr>
          <p:nvPr>
            <p:ph type="ftr" idx="11"/>
          </p:nvPr>
        </p:nvSpPr>
        <p:spPr>
          <a:xfrm>
            <a:off x="1518346" y="6172200"/>
            <a:ext cx="6864249" cy="273048"/>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57" name="Shape 57"/>
          <p:cNvSpPr txBox="1">
            <a:spLocks noGrp="1"/>
          </p:cNvSpPr>
          <p:nvPr>
            <p:ph type="sldNum" idx="12"/>
          </p:nvPr>
        </p:nvSpPr>
        <p:spPr>
          <a:xfrm>
            <a:off x="10135651" y="6172200"/>
            <a:ext cx="990859" cy="273048"/>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000">
                <a:latin typeface="Times New Roman"/>
                <a:ea typeface="Times New Roman"/>
                <a:cs typeface="Times New Roman"/>
                <a:sym typeface="Times New Roman"/>
              </a:rPr>
              <a:pPr algn="r">
                <a:buSzPct val="25000"/>
              </a:pPr>
              <a:t>‹#›</a:t>
            </a:fld>
            <a:endParaRPr lang="en-US" sz="1000">
              <a:latin typeface="Times New Roman"/>
              <a:ea typeface="Times New Roman"/>
              <a:cs typeface="Times New Roman"/>
              <a:sym typeface="Times New Roman"/>
            </a:endParaRPr>
          </a:p>
        </p:txBody>
      </p:sp>
    </p:spTree>
    <p:extLst>
      <p:ext uri="{BB962C8B-B14F-4D97-AF65-F5344CB8AC3E}">
        <p14:creationId xmlns:p14="http://schemas.microsoft.com/office/powerpoint/2010/main" val="2289149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cSld name="Picture with Caption">
    <p:bg>
      <p:bgPr>
        <a:blipFill rotWithShape="1">
          <a:blip r:embed="rId2">
            <a:alphaModFix/>
          </a:blip>
          <a:stretch>
            <a:fillRect/>
          </a:stretch>
        </a:blipFill>
        <a:effectLst/>
      </p:bgPr>
    </p:bg>
    <p:spTree>
      <p:nvGrpSpPr>
        <p:cNvPr id="1" name="Shape 58"/>
        <p:cNvGrpSpPr/>
        <p:nvPr/>
      </p:nvGrpSpPr>
      <p:grpSpPr>
        <a:xfrm>
          <a:off x="0" y="0"/>
          <a:ext cx="0" cy="0"/>
          <a:chOff x="0" y="0"/>
          <a:chExt cx="0" cy="0"/>
        </a:xfrm>
      </p:grpSpPr>
      <p:pic>
        <p:nvPicPr>
          <p:cNvPr id="59" name="Shape 59"/>
          <p:cNvPicPr preferRelativeResize="0"/>
          <p:nvPr/>
        </p:nvPicPr>
        <p:blipFill rotWithShape="1">
          <a:blip r:embed="rId3">
            <a:alphaModFix/>
          </a:blip>
          <a:srcRect/>
          <a:stretch/>
        </p:blipFill>
        <p:spPr>
          <a:xfrm>
            <a:off x="5105141" y="458788"/>
            <a:ext cx="6627950" cy="5938837"/>
          </a:xfrm>
          <a:prstGeom prst="rect">
            <a:avLst/>
          </a:prstGeom>
          <a:noFill/>
          <a:ln>
            <a:noFill/>
          </a:ln>
        </p:spPr>
      </p:pic>
      <p:sp>
        <p:nvSpPr>
          <p:cNvPr id="60" name="Shape 60"/>
          <p:cNvSpPr txBox="1">
            <a:spLocks noGrp="1"/>
          </p:cNvSpPr>
          <p:nvPr>
            <p:ph type="title"/>
          </p:nvPr>
        </p:nvSpPr>
        <p:spPr>
          <a:xfrm>
            <a:off x="836830" y="2590801"/>
            <a:ext cx="3277453" cy="192404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Times New Roman"/>
              <a:buNone/>
              <a:defRPr sz="3200" b="0"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1" name="Shape 61"/>
          <p:cNvSpPr>
            <a:spLocks noGrp="1"/>
          </p:cNvSpPr>
          <p:nvPr>
            <p:ph type="pic" idx="2"/>
          </p:nvPr>
        </p:nvSpPr>
        <p:spPr>
          <a:xfrm>
            <a:off x="5486241" y="836609"/>
            <a:ext cx="5868928" cy="5183190"/>
          </a:xfrm>
          <a:prstGeom prst="rect">
            <a:avLst/>
          </a:prstGeom>
          <a:solidFill>
            <a:schemeClr val="lt2"/>
          </a:solidFill>
          <a:ln>
            <a:noFill/>
          </a:ln>
        </p:spPr>
        <p:txBody>
          <a:bodyPr lIns="91425" tIns="91425" rIns="91425" bIns="91425" anchor="ctr" anchorCtr="0"/>
          <a:lstStyle>
            <a:lvl1pPr marL="0" marR="0" lvl="0" indent="0" algn="ctr" rtl="0">
              <a:spcBef>
                <a:spcPts val="0"/>
              </a:spcBef>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Clr>
                <a:schemeClr val="dk1"/>
              </a:buClr>
              <a:buFont typeface="Times New Roman"/>
              <a:buNone/>
              <a:defRPr sz="2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62" name="Shape 62"/>
          <p:cNvSpPr txBox="1">
            <a:spLocks noGrp="1"/>
          </p:cNvSpPr>
          <p:nvPr>
            <p:ph type="body" idx="1"/>
          </p:nvPr>
        </p:nvSpPr>
        <p:spPr>
          <a:xfrm>
            <a:off x="836830" y="4648201"/>
            <a:ext cx="3277453" cy="1371599"/>
          </a:xfrm>
          <a:prstGeom prst="rect">
            <a:avLst/>
          </a:prstGeom>
          <a:noFill/>
          <a:ln>
            <a:noFill/>
          </a:ln>
        </p:spPr>
        <p:txBody>
          <a:bodyPr lIns="91425" tIns="91425" rIns="91425" bIns="91425" anchor="t" anchorCtr="0"/>
          <a:lstStyle>
            <a:lvl1pPr marL="0" marR="0" lvl="0" indent="0" algn="l" rtl="0">
              <a:lnSpc>
                <a:spcPct val="90000"/>
              </a:lnSpc>
              <a:spcBef>
                <a:spcPts val="600"/>
              </a:spcBef>
              <a:buClr>
                <a:schemeClr val="dk1"/>
              </a:buClr>
              <a:buFont typeface="Arial"/>
              <a:buNone/>
              <a:defRPr sz="1600" b="0" i="0" u="none" strike="noStrike" cap="none">
                <a:solidFill>
                  <a:schemeClr val="dk1"/>
                </a:solidFill>
                <a:latin typeface="Times New Roman"/>
                <a:ea typeface="Times New Roman"/>
                <a:cs typeface="Times New Roman"/>
                <a:sym typeface="Times New Roman"/>
              </a:defRPr>
            </a:lvl1pPr>
            <a:lvl2pPr marL="457200" marR="0" lvl="1" indent="0" algn="l" rtl="0">
              <a:lnSpc>
                <a:spcPct val="90000"/>
              </a:lnSpc>
              <a:spcBef>
                <a:spcPts val="800"/>
              </a:spcBef>
              <a:buClr>
                <a:schemeClr val="dk1"/>
              </a:buClr>
              <a:buFont typeface="Arial"/>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90000"/>
              </a:lnSpc>
              <a:spcBef>
                <a:spcPts val="600"/>
              </a:spcBef>
              <a:buClr>
                <a:schemeClr val="dk1"/>
              </a:buClr>
              <a:buFont typeface="Arial"/>
              <a:buNone/>
              <a:defRPr sz="10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90000"/>
              </a:lnSpc>
              <a:spcBef>
                <a:spcPts val="60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90000"/>
              </a:lnSpc>
              <a:spcBef>
                <a:spcPts val="60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90000"/>
              </a:lnSpc>
              <a:spcBef>
                <a:spcPts val="60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6pPr>
            <a:lvl7pPr marL="2743200" marR="0" lvl="6" indent="0" algn="l" rtl="0">
              <a:lnSpc>
                <a:spcPct val="90000"/>
              </a:lnSpc>
              <a:spcBef>
                <a:spcPts val="60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7pPr>
            <a:lvl8pPr marL="3200400" marR="0" lvl="7" indent="0" algn="l" rtl="0">
              <a:lnSpc>
                <a:spcPct val="90000"/>
              </a:lnSpc>
              <a:spcBef>
                <a:spcPts val="60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8pPr>
            <a:lvl9pPr marL="3657600" marR="0" lvl="8" indent="0" algn="l" rtl="0">
              <a:lnSpc>
                <a:spcPct val="90000"/>
              </a:lnSpc>
              <a:spcBef>
                <a:spcPts val="60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3495040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228A8A-6B35-429E-85E1-07840E86012F}" type="datetimeFigureOut">
              <a:rPr lang="en-US" smtClean="0"/>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C9B39-46DC-4F24-A009-28ED0306E4A7}" type="slidenum">
              <a:rPr lang="en-US" smtClean="0"/>
              <a:t>‹#›</a:t>
            </a:fld>
            <a:endParaRPr lang="en-US"/>
          </a:p>
        </p:txBody>
      </p:sp>
    </p:spTree>
    <p:extLst>
      <p:ext uri="{BB962C8B-B14F-4D97-AF65-F5344CB8AC3E}">
        <p14:creationId xmlns:p14="http://schemas.microsoft.com/office/powerpoint/2010/main" val="2380092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1522810" y="533400"/>
            <a:ext cx="9603701" cy="11430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Times New Roman"/>
              <a:buNone/>
              <a:defRPr sz="3200" b="0"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5" name="Shape 65"/>
          <p:cNvSpPr txBox="1">
            <a:spLocks noGrp="1"/>
          </p:cNvSpPr>
          <p:nvPr>
            <p:ph type="body" idx="1"/>
          </p:nvPr>
        </p:nvSpPr>
        <p:spPr>
          <a:xfrm>
            <a:off x="1522810" y="1828800"/>
            <a:ext cx="4646361" cy="4190999"/>
          </a:xfrm>
          <a:prstGeom prst="rect">
            <a:avLst/>
          </a:prstGeom>
          <a:noFill/>
          <a:ln>
            <a:noFill/>
          </a:ln>
        </p:spPr>
        <p:txBody>
          <a:bodyPr lIns="91425" tIns="91425" rIns="91425" bIns="91425" anchor="t" anchorCtr="0"/>
          <a:lstStyle>
            <a:lvl1pPr marL="223838" marR="0" lvl="0" indent="-96838" algn="l" rtl="0">
              <a:lnSpc>
                <a:spcPct val="90000"/>
              </a:lnSpc>
              <a:spcBef>
                <a:spcPts val="18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1pPr>
            <a:lvl2pPr marL="502919" marR="0" lvl="1" indent="-121919" algn="l" rtl="0">
              <a:lnSpc>
                <a:spcPct val="90000"/>
              </a:lnSpc>
              <a:spcBef>
                <a:spcPts val="8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2pPr>
            <a:lvl3pPr marL="741363" marR="0" lvl="2" indent="-80962" algn="l" rtl="0">
              <a:lnSpc>
                <a:spcPct val="90000"/>
              </a:lnSpc>
              <a:spcBef>
                <a:spcPts val="600"/>
              </a:spcBef>
              <a:buClr>
                <a:schemeClr val="dk1"/>
              </a:buClr>
              <a:buSzPct val="100000"/>
              <a:buFont typeface="Arial"/>
              <a:buChar char="•"/>
              <a:defRPr sz="1600" b="0" i="0" u="none" strike="noStrike" cap="none">
                <a:solidFill>
                  <a:schemeClr val="dk1"/>
                </a:solidFill>
                <a:latin typeface="Times New Roman"/>
                <a:ea typeface="Times New Roman"/>
                <a:cs typeface="Times New Roman"/>
                <a:sym typeface="Times New Roman"/>
              </a:defRPr>
            </a:lvl3pPr>
            <a:lvl4pPr marL="966788" marR="0" lvl="3" indent="-90487"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4pPr>
            <a:lvl5pPr marL="1208088" marR="0" lvl="4" indent="-90487"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5pPr>
            <a:lvl6pPr marL="1444752" marR="0" lvl="5" indent="-85852"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6pPr>
            <a:lvl7pPr marL="1682496" marR="0" lvl="6" indent="-94995"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7pPr>
            <a:lvl8pPr marL="1920240" marR="0" lvl="7" indent="-91439"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8pPr>
            <a:lvl9pPr marL="2157984" marR="0" lvl="8" indent="-87883"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66" name="Shape 66"/>
          <p:cNvSpPr txBox="1">
            <a:spLocks noGrp="1"/>
          </p:cNvSpPr>
          <p:nvPr>
            <p:ph type="body" idx="2"/>
          </p:nvPr>
        </p:nvSpPr>
        <p:spPr>
          <a:xfrm>
            <a:off x="6477099" y="1828800"/>
            <a:ext cx="4649411" cy="4190999"/>
          </a:xfrm>
          <a:prstGeom prst="rect">
            <a:avLst/>
          </a:prstGeom>
          <a:noFill/>
          <a:ln>
            <a:noFill/>
          </a:ln>
        </p:spPr>
        <p:txBody>
          <a:bodyPr lIns="91425" tIns="91425" rIns="91425" bIns="91425" anchor="t" anchorCtr="0"/>
          <a:lstStyle>
            <a:lvl1pPr marL="223838" marR="0" lvl="0" indent="-96838" algn="l" rtl="0">
              <a:lnSpc>
                <a:spcPct val="90000"/>
              </a:lnSpc>
              <a:spcBef>
                <a:spcPts val="18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1pPr>
            <a:lvl2pPr marL="502919" marR="0" lvl="1" indent="-121919" algn="l" rtl="0">
              <a:lnSpc>
                <a:spcPct val="90000"/>
              </a:lnSpc>
              <a:spcBef>
                <a:spcPts val="8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2pPr>
            <a:lvl3pPr marL="741363" marR="0" lvl="2" indent="-80962" algn="l" rtl="0">
              <a:lnSpc>
                <a:spcPct val="90000"/>
              </a:lnSpc>
              <a:spcBef>
                <a:spcPts val="600"/>
              </a:spcBef>
              <a:buClr>
                <a:schemeClr val="dk1"/>
              </a:buClr>
              <a:buSzPct val="100000"/>
              <a:buFont typeface="Arial"/>
              <a:buChar char="•"/>
              <a:defRPr sz="1600" b="0" i="0" u="none" strike="noStrike" cap="none">
                <a:solidFill>
                  <a:schemeClr val="dk1"/>
                </a:solidFill>
                <a:latin typeface="Times New Roman"/>
                <a:ea typeface="Times New Roman"/>
                <a:cs typeface="Times New Roman"/>
                <a:sym typeface="Times New Roman"/>
              </a:defRPr>
            </a:lvl3pPr>
            <a:lvl4pPr marL="966788" marR="0" lvl="3" indent="-90487"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4pPr>
            <a:lvl5pPr marL="1208088" marR="0" lvl="4" indent="-90487"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5pPr>
            <a:lvl6pPr marL="1444752" marR="0" lvl="5" indent="-85852"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6pPr>
            <a:lvl7pPr marL="1682496" marR="0" lvl="6" indent="-94995"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7pPr>
            <a:lvl8pPr marL="1920240" marR="0" lvl="7" indent="-91439"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8pPr>
            <a:lvl9pPr marL="2157984" marR="0" lvl="8" indent="-87883"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67" name="Shape 67"/>
          <p:cNvSpPr txBox="1">
            <a:spLocks noGrp="1"/>
          </p:cNvSpPr>
          <p:nvPr>
            <p:ph type="dt" idx="10"/>
          </p:nvPr>
        </p:nvSpPr>
        <p:spPr>
          <a:xfrm>
            <a:off x="8611254" y="6172200"/>
            <a:ext cx="1320403" cy="273048"/>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68" name="Shape 68"/>
          <p:cNvSpPr txBox="1">
            <a:spLocks noGrp="1"/>
          </p:cNvSpPr>
          <p:nvPr>
            <p:ph type="ftr" idx="11"/>
          </p:nvPr>
        </p:nvSpPr>
        <p:spPr>
          <a:xfrm>
            <a:off x="1518346" y="6172200"/>
            <a:ext cx="6864249" cy="273048"/>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69" name="Shape 69"/>
          <p:cNvSpPr txBox="1">
            <a:spLocks noGrp="1"/>
          </p:cNvSpPr>
          <p:nvPr>
            <p:ph type="sldNum" idx="12"/>
          </p:nvPr>
        </p:nvSpPr>
        <p:spPr>
          <a:xfrm>
            <a:off x="10135651" y="6172200"/>
            <a:ext cx="990859" cy="273048"/>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000">
                <a:latin typeface="Times New Roman"/>
                <a:ea typeface="Times New Roman"/>
                <a:cs typeface="Times New Roman"/>
                <a:sym typeface="Times New Roman"/>
              </a:rPr>
              <a:pPr algn="r">
                <a:buSzPct val="25000"/>
              </a:pPr>
              <a:t>‹#›</a:t>
            </a:fld>
            <a:endParaRPr lang="en-US" sz="1000">
              <a:latin typeface="Times New Roman"/>
              <a:ea typeface="Times New Roman"/>
              <a:cs typeface="Times New Roman"/>
              <a:sym typeface="Times New Roman"/>
            </a:endParaRPr>
          </a:p>
        </p:txBody>
      </p:sp>
    </p:spTree>
    <p:extLst>
      <p:ext uri="{BB962C8B-B14F-4D97-AF65-F5344CB8AC3E}">
        <p14:creationId xmlns:p14="http://schemas.microsoft.com/office/powerpoint/2010/main" val="1015267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1522810" y="533400"/>
            <a:ext cx="9603701" cy="11430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Times New Roman"/>
              <a:buNone/>
              <a:defRPr sz="3200" b="0"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2" name="Shape 72"/>
          <p:cNvSpPr txBox="1">
            <a:spLocks noGrp="1"/>
          </p:cNvSpPr>
          <p:nvPr>
            <p:ph type="body" idx="1"/>
          </p:nvPr>
        </p:nvSpPr>
        <p:spPr>
          <a:xfrm rot="5400000">
            <a:off x="4229161" y="-877551"/>
            <a:ext cx="4190999" cy="9603701"/>
          </a:xfrm>
          <a:prstGeom prst="rect">
            <a:avLst/>
          </a:prstGeom>
          <a:noFill/>
          <a:ln>
            <a:noFill/>
          </a:ln>
        </p:spPr>
        <p:txBody>
          <a:bodyPr lIns="91425" tIns="91425" rIns="91425" bIns="91425" anchor="t" anchorCtr="0"/>
          <a:lstStyle>
            <a:lvl1pPr marL="223838" marR="0" lvl="0" indent="-96838" algn="l" rtl="0">
              <a:lnSpc>
                <a:spcPct val="90000"/>
              </a:lnSpc>
              <a:spcBef>
                <a:spcPts val="18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1pPr>
            <a:lvl2pPr marL="502919" marR="0" lvl="1" indent="-121919" algn="l" rtl="0">
              <a:lnSpc>
                <a:spcPct val="90000"/>
              </a:lnSpc>
              <a:spcBef>
                <a:spcPts val="8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2pPr>
            <a:lvl3pPr marL="741363" marR="0" lvl="2" indent="-80962" algn="l" rtl="0">
              <a:lnSpc>
                <a:spcPct val="90000"/>
              </a:lnSpc>
              <a:spcBef>
                <a:spcPts val="600"/>
              </a:spcBef>
              <a:buClr>
                <a:schemeClr val="dk1"/>
              </a:buClr>
              <a:buSzPct val="100000"/>
              <a:buFont typeface="Arial"/>
              <a:buChar char="•"/>
              <a:defRPr sz="1600" b="0" i="0" u="none" strike="noStrike" cap="none">
                <a:solidFill>
                  <a:schemeClr val="dk1"/>
                </a:solidFill>
                <a:latin typeface="Times New Roman"/>
                <a:ea typeface="Times New Roman"/>
                <a:cs typeface="Times New Roman"/>
                <a:sym typeface="Times New Roman"/>
              </a:defRPr>
            </a:lvl3pPr>
            <a:lvl4pPr marL="966788" marR="0" lvl="3" indent="-90487"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4pPr>
            <a:lvl5pPr marL="1208088" marR="0" lvl="4" indent="-90487"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5pPr>
            <a:lvl6pPr marL="1444752" marR="0" lvl="5" indent="-85852"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6pPr>
            <a:lvl7pPr marL="1682496" marR="0" lvl="6" indent="-94995"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7pPr>
            <a:lvl8pPr marL="1920240" marR="0" lvl="7" indent="-91439"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8pPr>
            <a:lvl9pPr marL="2157984" marR="0" lvl="8" indent="-87883"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73" name="Shape 73"/>
          <p:cNvSpPr txBox="1">
            <a:spLocks noGrp="1"/>
          </p:cNvSpPr>
          <p:nvPr>
            <p:ph type="dt" idx="10"/>
          </p:nvPr>
        </p:nvSpPr>
        <p:spPr>
          <a:xfrm>
            <a:off x="8611254" y="6172200"/>
            <a:ext cx="1320403" cy="273048"/>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74" name="Shape 74"/>
          <p:cNvSpPr txBox="1">
            <a:spLocks noGrp="1"/>
          </p:cNvSpPr>
          <p:nvPr>
            <p:ph type="ftr" idx="11"/>
          </p:nvPr>
        </p:nvSpPr>
        <p:spPr>
          <a:xfrm>
            <a:off x="1518346" y="6172200"/>
            <a:ext cx="6864249" cy="273048"/>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75" name="Shape 75"/>
          <p:cNvSpPr txBox="1">
            <a:spLocks noGrp="1"/>
          </p:cNvSpPr>
          <p:nvPr>
            <p:ph type="sldNum" idx="12"/>
          </p:nvPr>
        </p:nvSpPr>
        <p:spPr>
          <a:xfrm>
            <a:off x="10135651" y="6172200"/>
            <a:ext cx="990859" cy="273048"/>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000">
                <a:latin typeface="Times New Roman"/>
                <a:ea typeface="Times New Roman"/>
                <a:cs typeface="Times New Roman"/>
                <a:sym typeface="Times New Roman"/>
              </a:rPr>
              <a:pPr algn="r">
                <a:buSzPct val="25000"/>
              </a:pPr>
              <a:t>‹#›</a:t>
            </a:fld>
            <a:endParaRPr lang="en-US" sz="1000">
              <a:latin typeface="Times New Roman"/>
              <a:ea typeface="Times New Roman"/>
              <a:cs typeface="Times New Roman"/>
              <a:sym typeface="Times New Roman"/>
            </a:endParaRPr>
          </a:p>
        </p:txBody>
      </p:sp>
    </p:spTree>
    <p:extLst>
      <p:ext uri="{BB962C8B-B14F-4D97-AF65-F5344CB8AC3E}">
        <p14:creationId xmlns:p14="http://schemas.microsoft.com/office/powerpoint/2010/main" val="418042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rot="5400000">
            <a:off x="7644148" y="2643804"/>
            <a:ext cx="5592764" cy="1371956"/>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Times New Roman"/>
              <a:buNone/>
              <a:defRPr sz="3200" b="0"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8" name="Shape 78"/>
          <p:cNvSpPr txBox="1">
            <a:spLocks noGrp="1"/>
          </p:cNvSpPr>
          <p:nvPr>
            <p:ph type="body" idx="1"/>
          </p:nvPr>
        </p:nvSpPr>
        <p:spPr>
          <a:xfrm rot="5400000">
            <a:off x="2766078" y="-709870"/>
            <a:ext cx="5592764" cy="8079304"/>
          </a:xfrm>
          <a:prstGeom prst="rect">
            <a:avLst/>
          </a:prstGeom>
          <a:noFill/>
          <a:ln>
            <a:noFill/>
          </a:ln>
        </p:spPr>
        <p:txBody>
          <a:bodyPr lIns="91425" tIns="91425" rIns="91425" bIns="91425" anchor="t" anchorCtr="0"/>
          <a:lstStyle>
            <a:lvl1pPr marL="223838" marR="0" lvl="0" indent="-96838" algn="l" rtl="0">
              <a:lnSpc>
                <a:spcPct val="90000"/>
              </a:lnSpc>
              <a:spcBef>
                <a:spcPts val="18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1pPr>
            <a:lvl2pPr marL="502919" marR="0" lvl="1" indent="-121919" algn="l" rtl="0">
              <a:lnSpc>
                <a:spcPct val="90000"/>
              </a:lnSpc>
              <a:spcBef>
                <a:spcPts val="8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2pPr>
            <a:lvl3pPr marL="741363" marR="0" lvl="2" indent="-80962" algn="l" rtl="0">
              <a:lnSpc>
                <a:spcPct val="90000"/>
              </a:lnSpc>
              <a:spcBef>
                <a:spcPts val="600"/>
              </a:spcBef>
              <a:buClr>
                <a:schemeClr val="dk1"/>
              </a:buClr>
              <a:buSzPct val="100000"/>
              <a:buFont typeface="Arial"/>
              <a:buChar char="•"/>
              <a:defRPr sz="1600" b="0" i="0" u="none" strike="noStrike" cap="none">
                <a:solidFill>
                  <a:schemeClr val="dk1"/>
                </a:solidFill>
                <a:latin typeface="Times New Roman"/>
                <a:ea typeface="Times New Roman"/>
                <a:cs typeface="Times New Roman"/>
                <a:sym typeface="Times New Roman"/>
              </a:defRPr>
            </a:lvl3pPr>
            <a:lvl4pPr marL="966788" marR="0" lvl="3" indent="-90487"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4pPr>
            <a:lvl5pPr marL="1208088" marR="0" lvl="4" indent="-90487"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5pPr>
            <a:lvl6pPr marL="1444752" marR="0" lvl="5" indent="-85852"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6pPr>
            <a:lvl7pPr marL="1682496" marR="0" lvl="6" indent="-94995"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7pPr>
            <a:lvl8pPr marL="1920240" marR="0" lvl="7" indent="-91439"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8pPr>
            <a:lvl9pPr marL="2157984" marR="0" lvl="8" indent="-87883"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79" name="Shape 79"/>
          <p:cNvSpPr txBox="1">
            <a:spLocks noGrp="1"/>
          </p:cNvSpPr>
          <p:nvPr>
            <p:ph type="dt" idx="10"/>
          </p:nvPr>
        </p:nvSpPr>
        <p:spPr>
          <a:xfrm>
            <a:off x="8611254" y="6172200"/>
            <a:ext cx="1320403" cy="273048"/>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80" name="Shape 80"/>
          <p:cNvSpPr txBox="1">
            <a:spLocks noGrp="1"/>
          </p:cNvSpPr>
          <p:nvPr>
            <p:ph type="ftr" idx="11"/>
          </p:nvPr>
        </p:nvSpPr>
        <p:spPr>
          <a:xfrm>
            <a:off x="1518346" y="6172200"/>
            <a:ext cx="6864249" cy="273048"/>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81" name="Shape 81"/>
          <p:cNvSpPr txBox="1">
            <a:spLocks noGrp="1"/>
          </p:cNvSpPr>
          <p:nvPr>
            <p:ph type="sldNum" idx="12"/>
          </p:nvPr>
        </p:nvSpPr>
        <p:spPr>
          <a:xfrm>
            <a:off x="10135651" y="6172200"/>
            <a:ext cx="990859" cy="273048"/>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000">
                <a:latin typeface="Times New Roman"/>
                <a:ea typeface="Times New Roman"/>
                <a:cs typeface="Times New Roman"/>
                <a:sym typeface="Times New Roman"/>
              </a:rPr>
              <a:pPr algn="r">
                <a:buSzPct val="25000"/>
              </a:pPr>
              <a:t>‹#›</a:t>
            </a:fld>
            <a:endParaRPr lang="en-US" sz="1000">
              <a:latin typeface="Times New Roman"/>
              <a:ea typeface="Times New Roman"/>
              <a:cs typeface="Times New Roman"/>
              <a:sym typeface="Times New Roman"/>
            </a:endParaRPr>
          </a:p>
        </p:txBody>
      </p:sp>
    </p:spTree>
    <p:extLst>
      <p:ext uri="{BB962C8B-B14F-4D97-AF65-F5344CB8AC3E}">
        <p14:creationId xmlns:p14="http://schemas.microsoft.com/office/powerpoint/2010/main" val="2401300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alphaModFix/>
          </a:blip>
          <a:stretch>
            <a:fillRect/>
          </a:stretch>
        </a:blipFill>
        <a:effectLst/>
      </p:bgPr>
    </p:bg>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2808" y="1371600"/>
            <a:ext cx="9146382" cy="35052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Times New Roman"/>
              <a:buNone/>
              <a:defRPr sz="7200" b="0"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522808" y="4953001"/>
            <a:ext cx="8231744" cy="1066799"/>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1"/>
              </a:buClr>
              <a:buFont typeface="Arial"/>
              <a:buNone/>
              <a:defRPr sz="2400" b="0" i="0" u="none" strike="noStrike" cap="none">
                <a:solidFill>
                  <a:schemeClr val="dk1"/>
                </a:solidFill>
                <a:latin typeface="Times New Roman"/>
                <a:ea typeface="Times New Roman"/>
                <a:cs typeface="Times New Roman"/>
                <a:sym typeface="Times New Roman"/>
              </a:defRPr>
            </a:lvl1pPr>
            <a:lvl2pPr marL="457200" marR="0" lvl="1" indent="0" algn="ctr" rtl="0">
              <a:lnSpc>
                <a:spcPct val="90000"/>
              </a:lnSpc>
              <a:spcBef>
                <a:spcPts val="800"/>
              </a:spcBef>
              <a:buClr>
                <a:srgbClr val="888888"/>
              </a:buClr>
              <a:buFont typeface="Arial"/>
              <a:buNone/>
              <a:defRPr sz="1800" b="0" i="0" u="none" strike="noStrike" cap="none">
                <a:solidFill>
                  <a:srgbClr val="888888"/>
                </a:solidFill>
                <a:latin typeface="Times New Roman"/>
                <a:ea typeface="Times New Roman"/>
                <a:cs typeface="Times New Roman"/>
                <a:sym typeface="Times New Roman"/>
              </a:defRPr>
            </a:lvl2pPr>
            <a:lvl3pPr marL="914400" marR="0" lvl="2" indent="0" algn="ctr" rtl="0">
              <a:lnSpc>
                <a:spcPct val="90000"/>
              </a:lnSpc>
              <a:spcBef>
                <a:spcPts val="600"/>
              </a:spcBef>
              <a:buClr>
                <a:srgbClr val="888888"/>
              </a:buClr>
              <a:buFont typeface="Arial"/>
              <a:buNone/>
              <a:defRPr sz="1600" b="0" i="0" u="none" strike="noStrike" cap="none">
                <a:solidFill>
                  <a:srgbClr val="888888"/>
                </a:solidFill>
                <a:latin typeface="Times New Roman"/>
                <a:ea typeface="Times New Roman"/>
                <a:cs typeface="Times New Roman"/>
                <a:sym typeface="Times New Roman"/>
              </a:defRPr>
            </a:lvl3pPr>
            <a:lvl4pPr marL="1371600" marR="0" lvl="3" indent="0" algn="ctr" rtl="0">
              <a:lnSpc>
                <a:spcPct val="90000"/>
              </a:lnSpc>
              <a:spcBef>
                <a:spcPts val="600"/>
              </a:spcBef>
              <a:buClr>
                <a:srgbClr val="888888"/>
              </a:buClr>
              <a:buFont typeface="Arial"/>
              <a:buNone/>
              <a:defRPr sz="1400" b="0" i="0" u="none" strike="noStrike" cap="none">
                <a:solidFill>
                  <a:srgbClr val="888888"/>
                </a:solidFill>
                <a:latin typeface="Times New Roman"/>
                <a:ea typeface="Times New Roman"/>
                <a:cs typeface="Times New Roman"/>
                <a:sym typeface="Times New Roman"/>
              </a:defRPr>
            </a:lvl4pPr>
            <a:lvl5pPr marL="1828800" marR="0" lvl="4" indent="0" algn="ctr" rtl="0">
              <a:lnSpc>
                <a:spcPct val="90000"/>
              </a:lnSpc>
              <a:spcBef>
                <a:spcPts val="600"/>
              </a:spcBef>
              <a:buClr>
                <a:srgbClr val="888888"/>
              </a:buClr>
              <a:buFont typeface="Arial"/>
              <a:buNone/>
              <a:defRPr sz="1400" b="0" i="0" u="none" strike="noStrike" cap="none">
                <a:solidFill>
                  <a:srgbClr val="888888"/>
                </a:solidFill>
                <a:latin typeface="Times New Roman"/>
                <a:ea typeface="Times New Roman"/>
                <a:cs typeface="Times New Roman"/>
                <a:sym typeface="Times New Roman"/>
              </a:defRPr>
            </a:lvl5pPr>
            <a:lvl6pPr marL="2286000" marR="0" lvl="5" indent="0" algn="ctr" rtl="0">
              <a:lnSpc>
                <a:spcPct val="90000"/>
              </a:lnSpc>
              <a:spcBef>
                <a:spcPts val="600"/>
              </a:spcBef>
              <a:buClr>
                <a:srgbClr val="888888"/>
              </a:buClr>
              <a:buFont typeface="Arial"/>
              <a:buNone/>
              <a:defRPr sz="1400" b="0" i="0" u="none" strike="noStrike" cap="none">
                <a:solidFill>
                  <a:srgbClr val="888888"/>
                </a:solidFill>
                <a:latin typeface="Times New Roman"/>
                <a:ea typeface="Times New Roman"/>
                <a:cs typeface="Times New Roman"/>
                <a:sym typeface="Times New Roman"/>
              </a:defRPr>
            </a:lvl6pPr>
            <a:lvl7pPr marL="2743200" marR="0" lvl="6" indent="0" algn="ctr" rtl="0">
              <a:lnSpc>
                <a:spcPct val="90000"/>
              </a:lnSpc>
              <a:spcBef>
                <a:spcPts val="600"/>
              </a:spcBef>
              <a:buClr>
                <a:srgbClr val="888888"/>
              </a:buClr>
              <a:buFont typeface="Arial"/>
              <a:buNone/>
              <a:defRPr sz="1400" b="0" i="0" u="none" strike="noStrike" cap="none">
                <a:solidFill>
                  <a:srgbClr val="888888"/>
                </a:solidFill>
                <a:latin typeface="Times New Roman"/>
                <a:ea typeface="Times New Roman"/>
                <a:cs typeface="Times New Roman"/>
                <a:sym typeface="Times New Roman"/>
              </a:defRPr>
            </a:lvl7pPr>
            <a:lvl8pPr marL="3200400" marR="0" lvl="7" indent="0" algn="ctr" rtl="0">
              <a:lnSpc>
                <a:spcPct val="90000"/>
              </a:lnSpc>
              <a:spcBef>
                <a:spcPts val="600"/>
              </a:spcBef>
              <a:buClr>
                <a:srgbClr val="888888"/>
              </a:buClr>
              <a:buFont typeface="Arial"/>
              <a:buNone/>
              <a:defRPr sz="1400" b="0" i="0" u="none" strike="noStrike" cap="none">
                <a:solidFill>
                  <a:srgbClr val="888888"/>
                </a:solidFill>
                <a:latin typeface="Times New Roman"/>
                <a:ea typeface="Times New Roman"/>
                <a:cs typeface="Times New Roman"/>
                <a:sym typeface="Times New Roman"/>
              </a:defRPr>
            </a:lvl8pPr>
            <a:lvl9pPr marL="3657600" marR="0" lvl="8" indent="0" algn="ctr" rtl="0">
              <a:lnSpc>
                <a:spcPct val="90000"/>
              </a:lnSpc>
              <a:spcBef>
                <a:spcPts val="600"/>
              </a:spcBef>
              <a:buClr>
                <a:srgbClr val="888888"/>
              </a:buClr>
              <a:buFont typeface="Arial"/>
              <a:buNone/>
              <a:defRPr sz="1400" b="0" i="0" u="none" strike="noStrike" cap="none">
                <a:solidFill>
                  <a:srgbClr val="888888"/>
                </a:solidFill>
                <a:latin typeface="Times New Roman"/>
                <a:ea typeface="Times New Roman"/>
                <a:cs typeface="Times New Roman"/>
                <a:sym typeface="Times New Roman"/>
              </a:defRPr>
            </a:lvl9pPr>
          </a:lstStyle>
          <a:p>
            <a:endParaRPr/>
          </a:p>
        </p:txBody>
      </p:sp>
      <p:sp>
        <p:nvSpPr>
          <p:cNvPr id="18" name="Shape 18"/>
          <p:cNvSpPr txBox="1">
            <a:spLocks noGrp="1"/>
          </p:cNvSpPr>
          <p:nvPr>
            <p:ph type="dt" idx="10"/>
          </p:nvPr>
        </p:nvSpPr>
        <p:spPr>
          <a:xfrm>
            <a:off x="8611254" y="6172200"/>
            <a:ext cx="1320403" cy="273048"/>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19" name="Shape 19"/>
          <p:cNvSpPr txBox="1">
            <a:spLocks noGrp="1"/>
          </p:cNvSpPr>
          <p:nvPr>
            <p:ph type="ftr" idx="11"/>
          </p:nvPr>
        </p:nvSpPr>
        <p:spPr>
          <a:xfrm>
            <a:off x="1518346" y="6172200"/>
            <a:ext cx="6864249" cy="273048"/>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20" name="Shape 20"/>
          <p:cNvSpPr txBox="1">
            <a:spLocks noGrp="1"/>
          </p:cNvSpPr>
          <p:nvPr>
            <p:ph type="sldNum" idx="12"/>
          </p:nvPr>
        </p:nvSpPr>
        <p:spPr>
          <a:xfrm>
            <a:off x="10135651" y="6172200"/>
            <a:ext cx="990859" cy="273048"/>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000">
                <a:latin typeface="Times New Roman"/>
                <a:ea typeface="Times New Roman"/>
                <a:cs typeface="Times New Roman"/>
                <a:sym typeface="Times New Roman"/>
              </a:rPr>
              <a:pPr algn="r">
                <a:buSzPct val="25000"/>
              </a:pPr>
              <a:t>‹#›</a:t>
            </a:fld>
            <a:endParaRPr lang="en-US" sz="1000">
              <a:latin typeface="Times New Roman"/>
              <a:ea typeface="Times New Roman"/>
              <a:cs typeface="Times New Roman"/>
              <a:sym typeface="Times New Roman"/>
            </a:endParaRPr>
          </a:p>
        </p:txBody>
      </p:sp>
    </p:spTree>
    <p:extLst>
      <p:ext uri="{BB962C8B-B14F-4D97-AF65-F5344CB8AC3E}">
        <p14:creationId xmlns:p14="http://schemas.microsoft.com/office/powerpoint/2010/main" val="1310968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1522810" y="533400"/>
            <a:ext cx="9603701" cy="11430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Times New Roman"/>
              <a:buNone/>
              <a:defRPr sz="3200" b="0"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1522810" y="1828800"/>
            <a:ext cx="9603701" cy="4190999"/>
          </a:xfrm>
          <a:prstGeom prst="rect">
            <a:avLst/>
          </a:prstGeom>
          <a:noFill/>
          <a:ln>
            <a:noFill/>
          </a:ln>
        </p:spPr>
        <p:txBody>
          <a:bodyPr lIns="91425" tIns="91425" rIns="91425" bIns="91425" anchor="t" anchorCtr="0"/>
          <a:lstStyle>
            <a:lvl1pPr marL="223838" marR="0" lvl="0" indent="-96838" algn="l" rtl="0">
              <a:lnSpc>
                <a:spcPct val="90000"/>
              </a:lnSpc>
              <a:spcBef>
                <a:spcPts val="18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1pPr>
            <a:lvl2pPr marL="502919" marR="0" lvl="1" indent="-121919" algn="l" rtl="0">
              <a:lnSpc>
                <a:spcPct val="90000"/>
              </a:lnSpc>
              <a:spcBef>
                <a:spcPts val="8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2pPr>
            <a:lvl3pPr marL="741363" marR="0" lvl="2" indent="-80962" algn="l" rtl="0">
              <a:lnSpc>
                <a:spcPct val="90000"/>
              </a:lnSpc>
              <a:spcBef>
                <a:spcPts val="600"/>
              </a:spcBef>
              <a:buClr>
                <a:schemeClr val="dk1"/>
              </a:buClr>
              <a:buSzPct val="100000"/>
              <a:buFont typeface="Arial"/>
              <a:buChar char="•"/>
              <a:defRPr sz="1600" b="0" i="0" u="none" strike="noStrike" cap="none">
                <a:solidFill>
                  <a:schemeClr val="dk1"/>
                </a:solidFill>
                <a:latin typeface="Times New Roman"/>
                <a:ea typeface="Times New Roman"/>
                <a:cs typeface="Times New Roman"/>
                <a:sym typeface="Times New Roman"/>
              </a:defRPr>
            </a:lvl3pPr>
            <a:lvl4pPr marL="966788" marR="0" lvl="3" indent="-90487"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4pPr>
            <a:lvl5pPr marL="1208088" marR="0" lvl="4" indent="-90487"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5pPr>
            <a:lvl6pPr marL="1444752" marR="0" lvl="5" indent="-85852"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6pPr>
            <a:lvl7pPr marL="1682496" marR="0" lvl="6" indent="-94995"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7pPr>
            <a:lvl8pPr marL="1920240" marR="0" lvl="7" indent="-91439"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8pPr>
            <a:lvl9pPr marL="2157984" marR="0" lvl="8" indent="-87883"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24" name="Shape 24"/>
          <p:cNvSpPr txBox="1">
            <a:spLocks noGrp="1"/>
          </p:cNvSpPr>
          <p:nvPr>
            <p:ph type="dt" idx="10"/>
          </p:nvPr>
        </p:nvSpPr>
        <p:spPr>
          <a:xfrm>
            <a:off x="8611254" y="6172200"/>
            <a:ext cx="1320403" cy="273048"/>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25" name="Shape 25"/>
          <p:cNvSpPr txBox="1">
            <a:spLocks noGrp="1"/>
          </p:cNvSpPr>
          <p:nvPr>
            <p:ph type="ftr" idx="11"/>
          </p:nvPr>
        </p:nvSpPr>
        <p:spPr>
          <a:xfrm>
            <a:off x="1518346" y="6172200"/>
            <a:ext cx="6864249" cy="273048"/>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26" name="Shape 26"/>
          <p:cNvSpPr txBox="1">
            <a:spLocks noGrp="1"/>
          </p:cNvSpPr>
          <p:nvPr>
            <p:ph type="sldNum" idx="12"/>
          </p:nvPr>
        </p:nvSpPr>
        <p:spPr>
          <a:xfrm>
            <a:off x="10135651" y="6172200"/>
            <a:ext cx="990859" cy="273048"/>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000">
                <a:latin typeface="Times New Roman"/>
                <a:ea typeface="Times New Roman"/>
                <a:cs typeface="Times New Roman"/>
                <a:sym typeface="Times New Roman"/>
              </a:rPr>
              <a:pPr algn="r">
                <a:buSzPct val="25000"/>
              </a:pPr>
              <a:t>‹#›</a:t>
            </a:fld>
            <a:endParaRPr lang="en-US" sz="1000">
              <a:latin typeface="Times New Roman"/>
              <a:ea typeface="Times New Roman"/>
              <a:cs typeface="Times New Roman"/>
              <a:sym typeface="Times New Roman"/>
            </a:endParaRPr>
          </a:p>
        </p:txBody>
      </p:sp>
    </p:spTree>
    <p:extLst>
      <p:ext uri="{BB962C8B-B14F-4D97-AF65-F5344CB8AC3E}">
        <p14:creationId xmlns:p14="http://schemas.microsoft.com/office/powerpoint/2010/main" val="16438102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Section Header">
    <p:bg>
      <p:bgPr>
        <a:blipFill rotWithShape="1">
          <a:blip r:embed="rId2">
            <a:alphaModFix/>
          </a:blip>
          <a:stretch>
            <a:fillRect/>
          </a:stretch>
        </a:blipFill>
        <a:effectLst/>
      </p:bgPr>
    </p:bg>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1522810" y="2514600"/>
            <a:ext cx="9146382" cy="28194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Times New Roman"/>
              <a:buNone/>
              <a:defRPr sz="6600" b="0"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1522808" y="990600"/>
            <a:ext cx="8231744" cy="1143000"/>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1"/>
              </a:buClr>
              <a:buFont typeface="Arial"/>
              <a:buNone/>
              <a:defRPr sz="2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90000"/>
              </a:lnSpc>
              <a:spcBef>
                <a:spcPts val="800"/>
              </a:spcBef>
              <a:buClr>
                <a:srgbClr val="888888"/>
              </a:buClr>
              <a:buFont typeface="Arial"/>
              <a:buNone/>
              <a:defRPr sz="1800" b="0" i="0" u="none" strike="noStrike" cap="none">
                <a:solidFill>
                  <a:srgbClr val="888888"/>
                </a:solidFill>
                <a:latin typeface="Times New Roman"/>
                <a:ea typeface="Times New Roman"/>
                <a:cs typeface="Times New Roman"/>
                <a:sym typeface="Times New Roman"/>
              </a:defRPr>
            </a:lvl2pPr>
            <a:lvl3pPr marL="914400" marR="0" lvl="2" indent="0" algn="l" rtl="0">
              <a:lnSpc>
                <a:spcPct val="90000"/>
              </a:lnSpc>
              <a:spcBef>
                <a:spcPts val="600"/>
              </a:spcBef>
              <a:buClr>
                <a:srgbClr val="888888"/>
              </a:buClr>
              <a:buFont typeface="Arial"/>
              <a:buNone/>
              <a:defRPr sz="1600" b="0" i="0" u="none" strike="noStrike" cap="none">
                <a:solidFill>
                  <a:srgbClr val="888888"/>
                </a:solidFill>
                <a:latin typeface="Times New Roman"/>
                <a:ea typeface="Times New Roman"/>
                <a:cs typeface="Times New Roman"/>
                <a:sym typeface="Times New Roman"/>
              </a:defRPr>
            </a:lvl3pPr>
            <a:lvl4pPr marL="1371600" marR="0" lvl="3" indent="0" algn="l" rtl="0">
              <a:lnSpc>
                <a:spcPct val="90000"/>
              </a:lnSpc>
              <a:spcBef>
                <a:spcPts val="600"/>
              </a:spcBef>
              <a:buClr>
                <a:srgbClr val="888888"/>
              </a:buClr>
              <a:buFont typeface="Arial"/>
              <a:buNone/>
              <a:defRPr sz="1400" b="0" i="0" u="none" strike="noStrike" cap="none">
                <a:solidFill>
                  <a:srgbClr val="888888"/>
                </a:solidFill>
                <a:latin typeface="Times New Roman"/>
                <a:ea typeface="Times New Roman"/>
                <a:cs typeface="Times New Roman"/>
                <a:sym typeface="Times New Roman"/>
              </a:defRPr>
            </a:lvl4pPr>
            <a:lvl5pPr marL="1828800" marR="0" lvl="4" indent="0" algn="l" rtl="0">
              <a:lnSpc>
                <a:spcPct val="90000"/>
              </a:lnSpc>
              <a:spcBef>
                <a:spcPts val="600"/>
              </a:spcBef>
              <a:buClr>
                <a:srgbClr val="888888"/>
              </a:buClr>
              <a:buFont typeface="Arial"/>
              <a:buNone/>
              <a:defRPr sz="1400" b="0" i="0" u="none" strike="noStrike" cap="none">
                <a:solidFill>
                  <a:srgbClr val="888888"/>
                </a:solidFill>
                <a:latin typeface="Times New Roman"/>
                <a:ea typeface="Times New Roman"/>
                <a:cs typeface="Times New Roman"/>
                <a:sym typeface="Times New Roman"/>
              </a:defRPr>
            </a:lvl5pPr>
            <a:lvl6pPr marL="2286000" marR="0" lvl="5" indent="0" algn="l" rtl="0">
              <a:lnSpc>
                <a:spcPct val="90000"/>
              </a:lnSpc>
              <a:spcBef>
                <a:spcPts val="600"/>
              </a:spcBef>
              <a:buClr>
                <a:srgbClr val="888888"/>
              </a:buClr>
              <a:buFont typeface="Arial"/>
              <a:buNone/>
              <a:defRPr sz="1400" b="0" i="0" u="none" strike="noStrike" cap="none">
                <a:solidFill>
                  <a:srgbClr val="888888"/>
                </a:solidFill>
                <a:latin typeface="Times New Roman"/>
                <a:ea typeface="Times New Roman"/>
                <a:cs typeface="Times New Roman"/>
                <a:sym typeface="Times New Roman"/>
              </a:defRPr>
            </a:lvl6pPr>
            <a:lvl7pPr marL="2743200" marR="0" lvl="6" indent="0" algn="l" rtl="0">
              <a:lnSpc>
                <a:spcPct val="90000"/>
              </a:lnSpc>
              <a:spcBef>
                <a:spcPts val="600"/>
              </a:spcBef>
              <a:buClr>
                <a:srgbClr val="888888"/>
              </a:buClr>
              <a:buFont typeface="Arial"/>
              <a:buNone/>
              <a:defRPr sz="1400" b="0" i="0" u="none" strike="noStrike" cap="none">
                <a:solidFill>
                  <a:srgbClr val="888888"/>
                </a:solidFill>
                <a:latin typeface="Times New Roman"/>
                <a:ea typeface="Times New Roman"/>
                <a:cs typeface="Times New Roman"/>
                <a:sym typeface="Times New Roman"/>
              </a:defRPr>
            </a:lvl7pPr>
            <a:lvl8pPr marL="3200400" marR="0" lvl="7" indent="0" algn="l" rtl="0">
              <a:lnSpc>
                <a:spcPct val="90000"/>
              </a:lnSpc>
              <a:spcBef>
                <a:spcPts val="600"/>
              </a:spcBef>
              <a:buClr>
                <a:srgbClr val="888888"/>
              </a:buClr>
              <a:buFont typeface="Arial"/>
              <a:buNone/>
              <a:defRPr sz="1400" b="0" i="0" u="none" strike="noStrike" cap="none">
                <a:solidFill>
                  <a:srgbClr val="888888"/>
                </a:solidFill>
                <a:latin typeface="Times New Roman"/>
                <a:ea typeface="Times New Roman"/>
                <a:cs typeface="Times New Roman"/>
                <a:sym typeface="Times New Roman"/>
              </a:defRPr>
            </a:lvl8pPr>
            <a:lvl9pPr marL="3657600" marR="0" lvl="8" indent="0" algn="l" rtl="0">
              <a:lnSpc>
                <a:spcPct val="90000"/>
              </a:lnSpc>
              <a:spcBef>
                <a:spcPts val="600"/>
              </a:spcBef>
              <a:buClr>
                <a:srgbClr val="888888"/>
              </a:buClr>
              <a:buFont typeface="Arial"/>
              <a:buNone/>
              <a:defRPr sz="1400" b="0" i="0" u="none" strike="noStrike" cap="none">
                <a:solidFill>
                  <a:srgbClr val="888888"/>
                </a:solidFill>
                <a:latin typeface="Times New Roman"/>
                <a:ea typeface="Times New Roman"/>
                <a:cs typeface="Times New Roman"/>
                <a:sym typeface="Times New Roman"/>
              </a:defRPr>
            </a:lvl9pPr>
          </a:lstStyle>
          <a:p>
            <a:endParaRPr/>
          </a:p>
        </p:txBody>
      </p:sp>
      <p:sp>
        <p:nvSpPr>
          <p:cNvPr id="30" name="Shape 30"/>
          <p:cNvSpPr txBox="1">
            <a:spLocks noGrp="1"/>
          </p:cNvSpPr>
          <p:nvPr>
            <p:ph type="dt" idx="10"/>
          </p:nvPr>
        </p:nvSpPr>
        <p:spPr>
          <a:xfrm>
            <a:off x="8611254" y="6172200"/>
            <a:ext cx="1320403" cy="273048"/>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31" name="Shape 31"/>
          <p:cNvSpPr txBox="1">
            <a:spLocks noGrp="1"/>
          </p:cNvSpPr>
          <p:nvPr>
            <p:ph type="ftr" idx="11"/>
          </p:nvPr>
        </p:nvSpPr>
        <p:spPr>
          <a:xfrm>
            <a:off x="1518346" y="6172200"/>
            <a:ext cx="6864249" cy="273048"/>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32" name="Shape 32"/>
          <p:cNvSpPr txBox="1">
            <a:spLocks noGrp="1"/>
          </p:cNvSpPr>
          <p:nvPr>
            <p:ph type="sldNum" idx="12"/>
          </p:nvPr>
        </p:nvSpPr>
        <p:spPr>
          <a:xfrm>
            <a:off x="10135651" y="6172200"/>
            <a:ext cx="990859" cy="273048"/>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000">
                <a:latin typeface="Times New Roman"/>
                <a:ea typeface="Times New Roman"/>
                <a:cs typeface="Times New Roman"/>
                <a:sym typeface="Times New Roman"/>
              </a:rPr>
              <a:pPr algn="r">
                <a:buSzPct val="25000"/>
              </a:pPr>
              <a:t>‹#›</a:t>
            </a:fld>
            <a:endParaRPr lang="en-US" sz="1000">
              <a:latin typeface="Times New Roman"/>
              <a:ea typeface="Times New Roman"/>
              <a:cs typeface="Times New Roman"/>
              <a:sym typeface="Times New Roman"/>
            </a:endParaRPr>
          </a:p>
        </p:txBody>
      </p:sp>
    </p:spTree>
    <p:extLst>
      <p:ext uri="{BB962C8B-B14F-4D97-AF65-F5344CB8AC3E}">
        <p14:creationId xmlns:p14="http://schemas.microsoft.com/office/powerpoint/2010/main" val="4267336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1522810" y="533400"/>
            <a:ext cx="9603701" cy="11430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Times New Roman"/>
              <a:buNone/>
              <a:defRPr sz="3200" b="0"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1522810" y="1828800"/>
            <a:ext cx="4646361" cy="7620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Arial"/>
              <a:buNone/>
              <a:defRPr sz="2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90000"/>
              </a:lnSpc>
              <a:spcBef>
                <a:spcPts val="800"/>
              </a:spcBef>
              <a:buClr>
                <a:schemeClr val="dk1"/>
              </a:buClr>
              <a:buFont typeface="Arial"/>
              <a:buNone/>
              <a:defRPr sz="2000" b="1" i="0" u="none" strike="noStrike" cap="none">
                <a:solidFill>
                  <a:schemeClr val="dk1"/>
                </a:solidFill>
                <a:latin typeface="Times New Roman"/>
                <a:ea typeface="Times New Roman"/>
                <a:cs typeface="Times New Roman"/>
                <a:sym typeface="Times New Roman"/>
              </a:defRPr>
            </a:lvl2pPr>
            <a:lvl3pPr marL="914400" marR="0" lvl="2" indent="0" algn="l" rtl="0">
              <a:lnSpc>
                <a:spcPct val="90000"/>
              </a:lnSpc>
              <a:spcBef>
                <a:spcPts val="600"/>
              </a:spcBef>
              <a:buClr>
                <a:schemeClr val="dk1"/>
              </a:buClr>
              <a:buFont typeface="Arial"/>
              <a:buNone/>
              <a:defRPr sz="1800" b="1" i="0" u="none" strike="noStrike" cap="none">
                <a:solidFill>
                  <a:schemeClr val="dk1"/>
                </a:solidFill>
                <a:latin typeface="Times New Roman"/>
                <a:ea typeface="Times New Roman"/>
                <a:cs typeface="Times New Roman"/>
                <a:sym typeface="Times New Roman"/>
              </a:defRPr>
            </a:lvl3pPr>
            <a:lvl4pPr marL="1371600" marR="0" lvl="3" indent="0" algn="l" rtl="0">
              <a:lnSpc>
                <a:spcPct val="90000"/>
              </a:lnSpc>
              <a:spcBef>
                <a:spcPts val="600"/>
              </a:spcBef>
              <a:buClr>
                <a:schemeClr val="dk1"/>
              </a:buClr>
              <a:buFont typeface="Arial"/>
              <a:buNone/>
              <a:defRPr sz="1600" b="1" i="0" u="none" strike="noStrike" cap="none">
                <a:solidFill>
                  <a:schemeClr val="dk1"/>
                </a:solidFill>
                <a:latin typeface="Times New Roman"/>
                <a:ea typeface="Times New Roman"/>
                <a:cs typeface="Times New Roman"/>
                <a:sym typeface="Times New Roman"/>
              </a:defRPr>
            </a:lvl4pPr>
            <a:lvl5pPr marL="1828800" marR="0" lvl="4" indent="0" algn="l" rtl="0">
              <a:lnSpc>
                <a:spcPct val="90000"/>
              </a:lnSpc>
              <a:spcBef>
                <a:spcPts val="600"/>
              </a:spcBef>
              <a:buClr>
                <a:schemeClr val="dk1"/>
              </a:buClr>
              <a:buFont typeface="Arial"/>
              <a:buNone/>
              <a:defRPr sz="1600" b="1" i="0" u="none" strike="noStrike" cap="none">
                <a:solidFill>
                  <a:schemeClr val="dk1"/>
                </a:solidFill>
                <a:latin typeface="Times New Roman"/>
                <a:ea typeface="Times New Roman"/>
                <a:cs typeface="Times New Roman"/>
                <a:sym typeface="Times New Roman"/>
              </a:defRPr>
            </a:lvl5pPr>
            <a:lvl6pPr marL="2286000" marR="0" lvl="5" indent="0" algn="l" rtl="0">
              <a:lnSpc>
                <a:spcPct val="90000"/>
              </a:lnSpc>
              <a:spcBef>
                <a:spcPts val="600"/>
              </a:spcBef>
              <a:buClr>
                <a:schemeClr val="dk1"/>
              </a:buClr>
              <a:buFont typeface="Arial"/>
              <a:buNone/>
              <a:defRPr sz="1600" b="1" i="0" u="none" strike="noStrike" cap="none">
                <a:solidFill>
                  <a:schemeClr val="dk1"/>
                </a:solidFill>
                <a:latin typeface="Times New Roman"/>
                <a:ea typeface="Times New Roman"/>
                <a:cs typeface="Times New Roman"/>
                <a:sym typeface="Times New Roman"/>
              </a:defRPr>
            </a:lvl6pPr>
            <a:lvl7pPr marL="2743200" marR="0" lvl="6" indent="0" algn="l" rtl="0">
              <a:lnSpc>
                <a:spcPct val="90000"/>
              </a:lnSpc>
              <a:spcBef>
                <a:spcPts val="600"/>
              </a:spcBef>
              <a:buClr>
                <a:schemeClr val="dk1"/>
              </a:buClr>
              <a:buFont typeface="Arial"/>
              <a:buNone/>
              <a:defRPr sz="1600" b="1" i="0" u="none" strike="noStrike" cap="none">
                <a:solidFill>
                  <a:schemeClr val="dk1"/>
                </a:solidFill>
                <a:latin typeface="Times New Roman"/>
                <a:ea typeface="Times New Roman"/>
                <a:cs typeface="Times New Roman"/>
                <a:sym typeface="Times New Roman"/>
              </a:defRPr>
            </a:lvl7pPr>
            <a:lvl8pPr marL="3200400" marR="0" lvl="7" indent="0" algn="l" rtl="0">
              <a:lnSpc>
                <a:spcPct val="90000"/>
              </a:lnSpc>
              <a:spcBef>
                <a:spcPts val="600"/>
              </a:spcBef>
              <a:buClr>
                <a:schemeClr val="dk1"/>
              </a:buClr>
              <a:buFont typeface="Arial"/>
              <a:buNone/>
              <a:defRPr sz="1600" b="1" i="0" u="none" strike="noStrike" cap="none">
                <a:solidFill>
                  <a:schemeClr val="dk1"/>
                </a:solidFill>
                <a:latin typeface="Times New Roman"/>
                <a:ea typeface="Times New Roman"/>
                <a:cs typeface="Times New Roman"/>
                <a:sym typeface="Times New Roman"/>
              </a:defRPr>
            </a:lvl8pPr>
            <a:lvl9pPr marL="3657600" marR="0" lvl="8" indent="0" algn="l" rtl="0">
              <a:lnSpc>
                <a:spcPct val="90000"/>
              </a:lnSpc>
              <a:spcBef>
                <a:spcPts val="600"/>
              </a:spcBef>
              <a:buClr>
                <a:schemeClr val="dk1"/>
              </a:buClr>
              <a:buFont typeface="Arial"/>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36" name="Shape 36"/>
          <p:cNvSpPr txBox="1">
            <a:spLocks noGrp="1"/>
          </p:cNvSpPr>
          <p:nvPr>
            <p:ph type="body" idx="2"/>
          </p:nvPr>
        </p:nvSpPr>
        <p:spPr>
          <a:xfrm>
            <a:off x="1522810" y="2667001"/>
            <a:ext cx="4646361" cy="3352799"/>
          </a:xfrm>
          <a:prstGeom prst="rect">
            <a:avLst/>
          </a:prstGeom>
          <a:noFill/>
          <a:ln>
            <a:noFill/>
          </a:ln>
        </p:spPr>
        <p:txBody>
          <a:bodyPr lIns="91425" tIns="91425" rIns="91425" bIns="91425" anchor="t" anchorCtr="0"/>
          <a:lstStyle>
            <a:lvl1pPr marL="223838" marR="0" lvl="0" indent="-96838" algn="l" rtl="0">
              <a:lnSpc>
                <a:spcPct val="90000"/>
              </a:lnSpc>
              <a:spcBef>
                <a:spcPts val="18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1pPr>
            <a:lvl2pPr marL="502919" marR="0" lvl="1" indent="-121919" algn="l" rtl="0">
              <a:lnSpc>
                <a:spcPct val="90000"/>
              </a:lnSpc>
              <a:spcBef>
                <a:spcPts val="8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2pPr>
            <a:lvl3pPr marL="741363" marR="0" lvl="2" indent="-80962" algn="l" rtl="0">
              <a:lnSpc>
                <a:spcPct val="90000"/>
              </a:lnSpc>
              <a:spcBef>
                <a:spcPts val="600"/>
              </a:spcBef>
              <a:buClr>
                <a:schemeClr val="dk1"/>
              </a:buClr>
              <a:buSzPct val="100000"/>
              <a:buFont typeface="Arial"/>
              <a:buChar char="•"/>
              <a:defRPr sz="1600" b="0" i="0" u="none" strike="noStrike" cap="none">
                <a:solidFill>
                  <a:schemeClr val="dk1"/>
                </a:solidFill>
                <a:latin typeface="Times New Roman"/>
                <a:ea typeface="Times New Roman"/>
                <a:cs typeface="Times New Roman"/>
                <a:sym typeface="Times New Roman"/>
              </a:defRPr>
            </a:lvl3pPr>
            <a:lvl4pPr marL="966788" marR="0" lvl="3" indent="-90487"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4pPr>
            <a:lvl5pPr marL="1208088" marR="0" lvl="4" indent="-90487"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5pPr>
            <a:lvl6pPr marL="1444752" marR="0" lvl="5" indent="-85852"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6pPr>
            <a:lvl7pPr marL="1682496" marR="0" lvl="6" indent="-94995"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7pPr>
            <a:lvl8pPr marL="1920240" marR="0" lvl="7" indent="-91439"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8pPr>
            <a:lvl9pPr marL="2157984" marR="0" lvl="8" indent="-87883"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37" name="Shape 37"/>
          <p:cNvSpPr txBox="1">
            <a:spLocks noGrp="1"/>
          </p:cNvSpPr>
          <p:nvPr>
            <p:ph type="body" idx="3"/>
          </p:nvPr>
        </p:nvSpPr>
        <p:spPr>
          <a:xfrm>
            <a:off x="6480150" y="1828800"/>
            <a:ext cx="4646361" cy="7620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Arial"/>
              <a:buNone/>
              <a:defRPr sz="2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90000"/>
              </a:lnSpc>
              <a:spcBef>
                <a:spcPts val="800"/>
              </a:spcBef>
              <a:buClr>
                <a:schemeClr val="dk1"/>
              </a:buClr>
              <a:buFont typeface="Arial"/>
              <a:buNone/>
              <a:defRPr sz="2000" b="1" i="0" u="none" strike="noStrike" cap="none">
                <a:solidFill>
                  <a:schemeClr val="dk1"/>
                </a:solidFill>
                <a:latin typeface="Times New Roman"/>
                <a:ea typeface="Times New Roman"/>
                <a:cs typeface="Times New Roman"/>
                <a:sym typeface="Times New Roman"/>
              </a:defRPr>
            </a:lvl2pPr>
            <a:lvl3pPr marL="914400" marR="0" lvl="2" indent="0" algn="l" rtl="0">
              <a:lnSpc>
                <a:spcPct val="90000"/>
              </a:lnSpc>
              <a:spcBef>
                <a:spcPts val="600"/>
              </a:spcBef>
              <a:buClr>
                <a:schemeClr val="dk1"/>
              </a:buClr>
              <a:buFont typeface="Arial"/>
              <a:buNone/>
              <a:defRPr sz="1800" b="1" i="0" u="none" strike="noStrike" cap="none">
                <a:solidFill>
                  <a:schemeClr val="dk1"/>
                </a:solidFill>
                <a:latin typeface="Times New Roman"/>
                <a:ea typeface="Times New Roman"/>
                <a:cs typeface="Times New Roman"/>
                <a:sym typeface="Times New Roman"/>
              </a:defRPr>
            </a:lvl3pPr>
            <a:lvl4pPr marL="1371600" marR="0" lvl="3" indent="0" algn="l" rtl="0">
              <a:lnSpc>
                <a:spcPct val="90000"/>
              </a:lnSpc>
              <a:spcBef>
                <a:spcPts val="600"/>
              </a:spcBef>
              <a:buClr>
                <a:schemeClr val="dk1"/>
              </a:buClr>
              <a:buFont typeface="Arial"/>
              <a:buNone/>
              <a:defRPr sz="1600" b="1" i="0" u="none" strike="noStrike" cap="none">
                <a:solidFill>
                  <a:schemeClr val="dk1"/>
                </a:solidFill>
                <a:latin typeface="Times New Roman"/>
                <a:ea typeface="Times New Roman"/>
                <a:cs typeface="Times New Roman"/>
                <a:sym typeface="Times New Roman"/>
              </a:defRPr>
            </a:lvl4pPr>
            <a:lvl5pPr marL="1828800" marR="0" lvl="4" indent="0" algn="l" rtl="0">
              <a:lnSpc>
                <a:spcPct val="90000"/>
              </a:lnSpc>
              <a:spcBef>
                <a:spcPts val="600"/>
              </a:spcBef>
              <a:buClr>
                <a:schemeClr val="dk1"/>
              </a:buClr>
              <a:buFont typeface="Arial"/>
              <a:buNone/>
              <a:defRPr sz="1600" b="1" i="0" u="none" strike="noStrike" cap="none">
                <a:solidFill>
                  <a:schemeClr val="dk1"/>
                </a:solidFill>
                <a:latin typeface="Times New Roman"/>
                <a:ea typeface="Times New Roman"/>
                <a:cs typeface="Times New Roman"/>
                <a:sym typeface="Times New Roman"/>
              </a:defRPr>
            </a:lvl5pPr>
            <a:lvl6pPr marL="2286000" marR="0" lvl="5" indent="0" algn="l" rtl="0">
              <a:lnSpc>
                <a:spcPct val="90000"/>
              </a:lnSpc>
              <a:spcBef>
                <a:spcPts val="600"/>
              </a:spcBef>
              <a:buClr>
                <a:schemeClr val="dk1"/>
              </a:buClr>
              <a:buFont typeface="Arial"/>
              <a:buNone/>
              <a:defRPr sz="1600" b="1" i="0" u="none" strike="noStrike" cap="none">
                <a:solidFill>
                  <a:schemeClr val="dk1"/>
                </a:solidFill>
                <a:latin typeface="Times New Roman"/>
                <a:ea typeface="Times New Roman"/>
                <a:cs typeface="Times New Roman"/>
                <a:sym typeface="Times New Roman"/>
              </a:defRPr>
            </a:lvl6pPr>
            <a:lvl7pPr marL="2743200" marR="0" lvl="6" indent="0" algn="l" rtl="0">
              <a:lnSpc>
                <a:spcPct val="90000"/>
              </a:lnSpc>
              <a:spcBef>
                <a:spcPts val="600"/>
              </a:spcBef>
              <a:buClr>
                <a:schemeClr val="dk1"/>
              </a:buClr>
              <a:buFont typeface="Arial"/>
              <a:buNone/>
              <a:defRPr sz="1600" b="1" i="0" u="none" strike="noStrike" cap="none">
                <a:solidFill>
                  <a:schemeClr val="dk1"/>
                </a:solidFill>
                <a:latin typeface="Times New Roman"/>
                <a:ea typeface="Times New Roman"/>
                <a:cs typeface="Times New Roman"/>
                <a:sym typeface="Times New Roman"/>
              </a:defRPr>
            </a:lvl7pPr>
            <a:lvl8pPr marL="3200400" marR="0" lvl="7" indent="0" algn="l" rtl="0">
              <a:lnSpc>
                <a:spcPct val="90000"/>
              </a:lnSpc>
              <a:spcBef>
                <a:spcPts val="600"/>
              </a:spcBef>
              <a:buClr>
                <a:schemeClr val="dk1"/>
              </a:buClr>
              <a:buFont typeface="Arial"/>
              <a:buNone/>
              <a:defRPr sz="1600" b="1" i="0" u="none" strike="noStrike" cap="none">
                <a:solidFill>
                  <a:schemeClr val="dk1"/>
                </a:solidFill>
                <a:latin typeface="Times New Roman"/>
                <a:ea typeface="Times New Roman"/>
                <a:cs typeface="Times New Roman"/>
                <a:sym typeface="Times New Roman"/>
              </a:defRPr>
            </a:lvl8pPr>
            <a:lvl9pPr marL="3657600" marR="0" lvl="8" indent="0" algn="l" rtl="0">
              <a:lnSpc>
                <a:spcPct val="90000"/>
              </a:lnSpc>
              <a:spcBef>
                <a:spcPts val="600"/>
              </a:spcBef>
              <a:buClr>
                <a:schemeClr val="dk1"/>
              </a:buClr>
              <a:buFont typeface="Arial"/>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38" name="Shape 38"/>
          <p:cNvSpPr txBox="1">
            <a:spLocks noGrp="1"/>
          </p:cNvSpPr>
          <p:nvPr>
            <p:ph type="body" idx="4"/>
          </p:nvPr>
        </p:nvSpPr>
        <p:spPr>
          <a:xfrm>
            <a:off x="6480150" y="2667001"/>
            <a:ext cx="4646361" cy="3352799"/>
          </a:xfrm>
          <a:prstGeom prst="rect">
            <a:avLst/>
          </a:prstGeom>
          <a:noFill/>
          <a:ln>
            <a:noFill/>
          </a:ln>
        </p:spPr>
        <p:txBody>
          <a:bodyPr lIns="91425" tIns="91425" rIns="91425" bIns="91425" anchor="t" anchorCtr="0"/>
          <a:lstStyle>
            <a:lvl1pPr marL="223838" marR="0" lvl="0" indent="-96838" algn="l" rtl="0">
              <a:lnSpc>
                <a:spcPct val="90000"/>
              </a:lnSpc>
              <a:spcBef>
                <a:spcPts val="18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1pPr>
            <a:lvl2pPr marL="502919" marR="0" lvl="1" indent="-121919" algn="l" rtl="0">
              <a:lnSpc>
                <a:spcPct val="90000"/>
              </a:lnSpc>
              <a:spcBef>
                <a:spcPts val="8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2pPr>
            <a:lvl3pPr marL="741363" marR="0" lvl="2" indent="-80962" algn="l" rtl="0">
              <a:lnSpc>
                <a:spcPct val="90000"/>
              </a:lnSpc>
              <a:spcBef>
                <a:spcPts val="600"/>
              </a:spcBef>
              <a:buClr>
                <a:schemeClr val="dk1"/>
              </a:buClr>
              <a:buSzPct val="100000"/>
              <a:buFont typeface="Arial"/>
              <a:buChar char="•"/>
              <a:defRPr sz="1600" b="0" i="0" u="none" strike="noStrike" cap="none">
                <a:solidFill>
                  <a:schemeClr val="dk1"/>
                </a:solidFill>
                <a:latin typeface="Times New Roman"/>
                <a:ea typeface="Times New Roman"/>
                <a:cs typeface="Times New Roman"/>
                <a:sym typeface="Times New Roman"/>
              </a:defRPr>
            </a:lvl3pPr>
            <a:lvl4pPr marL="966788" marR="0" lvl="3" indent="-90487"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4pPr>
            <a:lvl5pPr marL="1208088" marR="0" lvl="4" indent="-90487"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5pPr>
            <a:lvl6pPr marL="1444752" marR="0" lvl="5" indent="-85852"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6pPr>
            <a:lvl7pPr marL="1682496" marR="0" lvl="6" indent="-94995"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7pPr>
            <a:lvl8pPr marL="1920240" marR="0" lvl="7" indent="-91439"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8pPr>
            <a:lvl9pPr marL="2157984" marR="0" lvl="8" indent="-87883"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39" name="Shape 39"/>
          <p:cNvSpPr txBox="1">
            <a:spLocks noGrp="1"/>
          </p:cNvSpPr>
          <p:nvPr>
            <p:ph type="dt" idx="10"/>
          </p:nvPr>
        </p:nvSpPr>
        <p:spPr>
          <a:xfrm>
            <a:off x="8611254" y="6172200"/>
            <a:ext cx="1320403" cy="273048"/>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40" name="Shape 40"/>
          <p:cNvSpPr txBox="1">
            <a:spLocks noGrp="1"/>
          </p:cNvSpPr>
          <p:nvPr>
            <p:ph type="ftr" idx="11"/>
          </p:nvPr>
        </p:nvSpPr>
        <p:spPr>
          <a:xfrm>
            <a:off x="1518346" y="6172200"/>
            <a:ext cx="6864249" cy="273048"/>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41" name="Shape 41"/>
          <p:cNvSpPr txBox="1">
            <a:spLocks noGrp="1"/>
          </p:cNvSpPr>
          <p:nvPr>
            <p:ph type="sldNum" idx="12"/>
          </p:nvPr>
        </p:nvSpPr>
        <p:spPr>
          <a:xfrm>
            <a:off x="10135651" y="6172200"/>
            <a:ext cx="990859" cy="273048"/>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000">
                <a:latin typeface="Times New Roman"/>
                <a:ea typeface="Times New Roman"/>
                <a:cs typeface="Times New Roman"/>
                <a:sym typeface="Times New Roman"/>
              </a:rPr>
              <a:pPr algn="r">
                <a:buSzPct val="25000"/>
              </a:pPr>
              <a:t>‹#›</a:t>
            </a:fld>
            <a:endParaRPr lang="en-US" sz="1000">
              <a:latin typeface="Times New Roman"/>
              <a:ea typeface="Times New Roman"/>
              <a:cs typeface="Times New Roman"/>
              <a:sym typeface="Times New Roman"/>
            </a:endParaRPr>
          </a:p>
        </p:txBody>
      </p:sp>
    </p:spTree>
    <p:extLst>
      <p:ext uri="{BB962C8B-B14F-4D97-AF65-F5344CB8AC3E}">
        <p14:creationId xmlns:p14="http://schemas.microsoft.com/office/powerpoint/2010/main" val="1066977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1522810" y="533400"/>
            <a:ext cx="9603701" cy="11430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Times New Roman"/>
              <a:buNone/>
              <a:defRPr sz="3200" b="0"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dt" idx="10"/>
          </p:nvPr>
        </p:nvSpPr>
        <p:spPr>
          <a:xfrm>
            <a:off x="8611254" y="6172200"/>
            <a:ext cx="1320403" cy="273048"/>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45" name="Shape 45"/>
          <p:cNvSpPr txBox="1">
            <a:spLocks noGrp="1"/>
          </p:cNvSpPr>
          <p:nvPr>
            <p:ph type="ftr" idx="11"/>
          </p:nvPr>
        </p:nvSpPr>
        <p:spPr>
          <a:xfrm>
            <a:off x="1518346" y="6172200"/>
            <a:ext cx="6864249" cy="273048"/>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46" name="Shape 46"/>
          <p:cNvSpPr txBox="1">
            <a:spLocks noGrp="1"/>
          </p:cNvSpPr>
          <p:nvPr>
            <p:ph type="sldNum" idx="12"/>
          </p:nvPr>
        </p:nvSpPr>
        <p:spPr>
          <a:xfrm>
            <a:off x="10135651" y="6172200"/>
            <a:ext cx="990859" cy="273048"/>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000">
                <a:latin typeface="Times New Roman"/>
                <a:ea typeface="Times New Roman"/>
                <a:cs typeface="Times New Roman"/>
                <a:sym typeface="Times New Roman"/>
              </a:rPr>
              <a:pPr algn="r">
                <a:buSzPct val="25000"/>
              </a:pPr>
              <a:t>‹#›</a:t>
            </a:fld>
            <a:endParaRPr lang="en-US" sz="1000">
              <a:latin typeface="Times New Roman"/>
              <a:ea typeface="Times New Roman"/>
              <a:cs typeface="Times New Roman"/>
              <a:sym typeface="Times New Roman"/>
            </a:endParaRPr>
          </a:p>
        </p:txBody>
      </p:sp>
    </p:spTree>
    <p:extLst>
      <p:ext uri="{BB962C8B-B14F-4D97-AF65-F5344CB8AC3E}">
        <p14:creationId xmlns:p14="http://schemas.microsoft.com/office/powerpoint/2010/main" val="789942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bg>
      <p:bgPr>
        <a:blipFill rotWithShape="1">
          <a:blip r:embed="rId2">
            <a:alphaModFix/>
          </a:blip>
          <a:stretch>
            <a:fillRect/>
          </a:stretch>
        </a:blipFill>
        <a:effectLst/>
      </p:bgPr>
    </p:bg>
    <p:spTree>
      <p:nvGrpSpPr>
        <p:cNvPr id="1" name="Shape 47"/>
        <p:cNvGrpSpPr/>
        <p:nvPr/>
      </p:nvGrpSpPr>
      <p:grpSpPr>
        <a:xfrm>
          <a:off x="0" y="0"/>
          <a:ext cx="0" cy="0"/>
          <a:chOff x="0" y="0"/>
          <a:chExt cx="0" cy="0"/>
        </a:xfrm>
      </p:grpSpPr>
      <p:sp>
        <p:nvSpPr>
          <p:cNvPr id="48" name="Shape 48"/>
          <p:cNvSpPr txBox="1">
            <a:spLocks noGrp="1"/>
          </p:cNvSpPr>
          <p:nvPr>
            <p:ph type="dt" idx="10"/>
          </p:nvPr>
        </p:nvSpPr>
        <p:spPr>
          <a:xfrm>
            <a:off x="8611254" y="6172200"/>
            <a:ext cx="1320403" cy="273048"/>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49" name="Shape 49"/>
          <p:cNvSpPr txBox="1">
            <a:spLocks noGrp="1"/>
          </p:cNvSpPr>
          <p:nvPr>
            <p:ph type="ftr" idx="11"/>
          </p:nvPr>
        </p:nvSpPr>
        <p:spPr>
          <a:xfrm>
            <a:off x="1518346" y="6172200"/>
            <a:ext cx="6864249" cy="273048"/>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50" name="Shape 50"/>
          <p:cNvSpPr txBox="1">
            <a:spLocks noGrp="1"/>
          </p:cNvSpPr>
          <p:nvPr>
            <p:ph type="sldNum" idx="12"/>
          </p:nvPr>
        </p:nvSpPr>
        <p:spPr>
          <a:xfrm>
            <a:off x="10135651" y="6172200"/>
            <a:ext cx="990859" cy="273048"/>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000">
                <a:latin typeface="Times New Roman"/>
                <a:ea typeface="Times New Roman"/>
                <a:cs typeface="Times New Roman"/>
                <a:sym typeface="Times New Roman"/>
              </a:rPr>
              <a:pPr algn="r">
                <a:buSzPct val="25000"/>
              </a:pPr>
              <a:t>‹#›</a:t>
            </a:fld>
            <a:endParaRPr lang="en-US" sz="1000">
              <a:latin typeface="Times New Roman"/>
              <a:ea typeface="Times New Roman"/>
              <a:cs typeface="Times New Roman"/>
              <a:sym typeface="Times New Roman"/>
            </a:endParaRPr>
          </a:p>
        </p:txBody>
      </p:sp>
    </p:spTree>
    <p:extLst>
      <p:ext uri="{BB962C8B-B14F-4D97-AF65-F5344CB8AC3E}">
        <p14:creationId xmlns:p14="http://schemas.microsoft.com/office/powerpoint/2010/main" val="2522821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cSld name="Content with Caption">
    <p:bg>
      <p:bgPr>
        <a:blipFill rotWithShape="1">
          <a:blip r:embed="rId2">
            <a:alphaModFix/>
          </a:blip>
          <a:stretch>
            <a:fillRect/>
          </a:stretch>
        </a:blipFill>
        <a:effectLst/>
      </p:bgPr>
    </p:bg>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836830" y="2590801"/>
            <a:ext cx="3277453" cy="192404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Times New Roman"/>
              <a:buNone/>
              <a:defRPr sz="3200" b="0"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3" name="Shape 53"/>
          <p:cNvSpPr txBox="1">
            <a:spLocks noGrp="1"/>
          </p:cNvSpPr>
          <p:nvPr>
            <p:ph type="body" idx="1"/>
          </p:nvPr>
        </p:nvSpPr>
        <p:spPr>
          <a:xfrm>
            <a:off x="5181361" y="838200"/>
            <a:ext cx="6173808" cy="5181600"/>
          </a:xfrm>
          <a:prstGeom prst="rect">
            <a:avLst/>
          </a:prstGeom>
          <a:noFill/>
          <a:ln>
            <a:noFill/>
          </a:ln>
        </p:spPr>
        <p:txBody>
          <a:bodyPr lIns="91425" tIns="91425" rIns="91425" bIns="91425" anchor="t" anchorCtr="0"/>
          <a:lstStyle>
            <a:lvl1pPr marL="223838" marR="0" lvl="0" indent="-96838" algn="l" rtl="0">
              <a:lnSpc>
                <a:spcPct val="90000"/>
              </a:lnSpc>
              <a:spcBef>
                <a:spcPts val="18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1pPr>
            <a:lvl2pPr marL="502919" marR="0" lvl="1" indent="-121919" algn="l" rtl="0">
              <a:lnSpc>
                <a:spcPct val="90000"/>
              </a:lnSpc>
              <a:spcBef>
                <a:spcPts val="8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2pPr>
            <a:lvl3pPr marL="741363" marR="0" lvl="2" indent="-80962" algn="l" rtl="0">
              <a:lnSpc>
                <a:spcPct val="90000"/>
              </a:lnSpc>
              <a:spcBef>
                <a:spcPts val="600"/>
              </a:spcBef>
              <a:buClr>
                <a:schemeClr val="dk1"/>
              </a:buClr>
              <a:buSzPct val="100000"/>
              <a:buFont typeface="Arial"/>
              <a:buChar char="•"/>
              <a:defRPr sz="1600" b="0" i="0" u="none" strike="noStrike" cap="none">
                <a:solidFill>
                  <a:schemeClr val="dk1"/>
                </a:solidFill>
                <a:latin typeface="Times New Roman"/>
                <a:ea typeface="Times New Roman"/>
                <a:cs typeface="Times New Roman"/>
                <a:sym typeface="Times New Roman"/>
              </a:defRPr>
            </a:lvl3pPr>
            <a:lvl4pPr marL="966788" marR="0" lvl="3" indent="-90487"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4pPr>
            <a:lvl5pPr marL="1208088" marR="0" lvl="4" indent="-90487"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5pPr>
            <a:lvl6pPr marL="1444752" marR="0" lvl="5" indent="-85852"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6pPr>
            <a:lvl7pPr marL="1682496" marR="0" lvl="6" indent="-94995"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7pPr>
            <a:lvl8pPr marL="1920240" marR="0" lvl="7" indent="-91439"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8pPr>
            <a:lvl9pPr marL="2157984" marR="0" lvl="8" indent="-87883"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54" name="Shape 54"/>
          <p:cNvSpPr txBox="1">
            <a:spLocks noGrp="1"/>
          </p:cNvSpPr>
          <p:nvPr>
            <p:ph type="body" idx="2"/>
          </p:nvPr>
        </p:nvSpPr>
        <p:spPr>
          <a:xfrm>
            <a:off x="836830" y="4648201"/>
            <a:ext cx="3277453" cy="1371599"/>
          </a:xfrm>
          <a:prstGeom prst="rect">
            <a:avLst/>
          </a:prstGeom>
          <a:noFill/>
          <a:ln>
            <a:noFill/>
          </a:ln>
        </p:spPr>
        <p:txBody>
          <a:bodyPr lIns="91425" tIns="91425" rIns="91425" bIns="91425" anchor="t" anchorCtr="0"/>
          <a:lstStyle>
            <a:lvl1pPr marL="0" marR="0" lvl="0" indent="0" algn="l" rtl="0">
              <a:lnSpc>
                <a:spcPct val="90000"/>
              </a:lnSpc>
              <a:spcBef>
                <a:spcPts val="600"/>
              </a:spcBef>
              <a:buClr>
                <a:schemeClr val="dk1"/>
              </a:buClr>
              <a:buFont typeface="Arial"/>
              <a:buNone/>
              <a:defRPr sz="1600" b="0" i="0" u="none" strike="noStrike" cap="none">
                <a:solidFill>
                  <a:schemeClr val="dk1"/>
                </a:solidFill>
                <a:latin typeface="Times New Roman"/>
                <a:ea typeface="Times New Roman"/>
                <a:cs typeface="Times New Roman"/>
                <a:sym typeface="Times New Roman"/>
              </a:defRPr>
            </a:lvl1pPr>
            <a:lvl2pPr marL="457200" marR="0" lvl="1" indent="0" algn="l" rtl="0">
              <a:lnSpc>
                <a:spcPct val="90000"/>
              </a:lnSpc>
              <a:spcBef>
                <a:spcPts val="800"/>
              </a:spcBef>
              <a:buClr>
                <a:schemeClr val="dk1"/>
              </a:buClr>
              <a:buFont typeface="Arial"/>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90000"/>
              </a:lnSpc>
              <a:spcBef>
                <a:spcPts val="600"/>
              </a:spcBef>
              <a:buClr>
                <a:schemeClr val="dk1"/>
              </a:buClr>
              <a:buFont typeface="Arial"/>
              <a:buNone/>
              <a:defRPr sz="10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90000"/>
              </a:lnSpc>
              <a:spcBef>
                <a:spcPts val="60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90000"/>
              </a:lnSpc>
              <a:spcBef>
                <a:spcPts val="60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90000"/>
              </a:lnSpc>
              <a:spcBef>
                <a:spcPts val="60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6pPr>
            <a:lvl7pPr marL="2743200" marR="0" lvl="6" indent="0" algn="l" rtl="0">
              <a:lnSpc>
                <a:spcPct val="90000"/>
              </a:lnSpc>
              <a:spcBef>
                <a:spcPts val="60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7pPr>
            <a:lvl8pPr marL="3200400" marR="0" lvl="7" indent="0" algn="l" rtl="0">
              <a:lnSpc>
                <a:spcPct val="90000"/>
              </a:lnSpc>
              <a:spcBef>
                <a:spcPts val="60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8pPr>
            <a:lvl9pPr marL="3657600" marR="0" lvl="8" indent="0" algn="l" rtl="0">
              <a:lnSpc>
                <a:spcPct val="90000"/>
              </a:lnSpc>
              <a:spcBef>
                <a:spcPts val="60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55" name="Shape 55"/>
          <p:cNvSpPr txBox="1">
            <a:spLocks noGrp="1"/>
          </p:cNvSpPr>
          <p:nvPr>
            <p:ph type="dt" idx="10"/>
          </p:nvPr>
        </p:nvSpPr>
        <p:spPr>
          <a:xfrm>
            <a:off x="8611254" y="6172200"/>
            <a:ext cx="1320403" cy="273048"/>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56" name="Shape 56"/>
          <p:cNvSpPr txBox="1">
            <a:spLocks noGrp="1"/>
          </p:cNvSpPr>
          <p:nvPr>
            <p:ph type="ftr" idx="11"/>
          </p:nvPr>
        </p:nvSpPr>
        <p:spPr>
          <a:xfrm>
            <a:off x="1518346" y="6172200"/>
            <a:ext cx="6864249" cy="273048"/>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57" name="Shape 57"/>
          <p:cNvSpPr txBox="1">
            <a:spLocks noGrp="1"/>
          </p:cNvSpPr>
          <p:nvPr>
            <p:ph type="sldNum" idx="12"/>
          </p:nvPr>
        </p:nvSpPr>
        <p:spPr>
          <a:xfrm>
            <a:off x="10135651" y="6172200"/>
            <a:ext cx="990859" cy="273048"/>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000">
                <a:latin typeface="Times New Roman"/>
                <a:ea typeface="Times New Roman"/>
                <a:cs typeface="Times New Roman"/>
                <a:sym typeface="Times New Roman"/>
              </a:rPr>
              <a:pPr algn="r">
                <a:buSzPct val="25000"/>
              </a:pPr>
              <a:t>‹#›</a:t>
            </a:fld>
            <a:endParaRPr lang="en-US" sz="1000">
              <a:latin typeface="Times New Roman"/>
              <a:ea typeface="Times New Roman"/>
              <a:cs typeface="Times New Roman"/>
              <a:sym typeface="Times New Roman"/>
            </a:endParaRPr>
          </a:p>
        </p:txBody>
      </p:sp>
    </p:spTree>
    <p:extLst>
      <p:ext uri="{BB962C8B-B14F-4D97-AF65-F5344CB8AC3E}">
        <p14:creationId xmlns:p14="http://schemas.microsoft.com/office/powerpoint/2010/main" val="2085530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228A8A-6B35-429E-85E1-07840E86012F}" type="datetimeFigureOut">
              <a:rPr lang="en-US" smtClean="0"/>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C9B39-46DC-4F24-A009-28ED0306E4A7}" type="slidenum">
              <a:rPr lang="en-US" smtClean="0"/>
              <a:t>‹#›</a:t>
            </a:fld>
            <a:endParaRPr lang="en-US"/>
          </a:p>
        </p:txBody>
      </p:sp>
    </p:spTree>
    <p:extLst>
      <p:ext uri="{BB962C8B-B14F-4D97-AF65-F5344CB8AC3E}">
        <p14:creationId xmlns:p14="http://schemas.microsoft.com/office/powerpoint/2010/main" val="36909137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cSld name="Picture with Caption">
    <p:bg>
      <p:bgPr>
        <a:blipFill rotWithShape="1">
          <a:blip r:embed="rId2">
            <a:alphaModFix/>
          </a:blip>
          <a:stretch>
            <a:fillRect/>
          </a:stretch>
        </a:blipFill>
        <a:effectLst/>
      </p:bgPr>
    </p:bg>
    <p:spTree>
      <p:nvGrpSpPr>
        <p:cNvPr id="1" name="Shape 58"/>
        <p:cNvGrpSpPr/>
        <p:nvPr/>
      </p:nvGrpSpPr>
      <p:grpSpPr>
        <a:xfrm>
          <a:off x="0" y="0"/>
          <a:ext cx="0" cy="0"/>
          <a:chOff x="0" y="0"/>
          <a:chExt cx="0" cy="0"/>
        </a:xfrm>
      </p:grpSpPr>
      <p:pic>
        <p:nvPicPr>
          <p:cNvPr id="59" name="Shape 59"/>
          <p:cNvPicPr preferRelativeResize="0"/>
          <p:nvPr/>
        </p:nvPicPr>
        <p:blipFill rotWithShape="1">
          <a:blip r:embed="rId3">
            <a:alphaModFix/>
          </a:blip>
          <a:srcRect/>
          <a:stretch/>
        </p:blipFill>
        <p:spPr>
          <a:xfrm>
            <a:off x="5105141" y="458788"/>
            <a:ext cx="6627950" cy="5938837"/>
          </a:xfrm>
          <a:prstGeom prst="rect">
            <a:avLst/>
          </a:prstGeom>
          <a:noFill/>
          <a:ln>
            <a:noFill/>
          </a:ln>
        </p:spPr>
      </p:pic>
      <p:sp>
        <p:nvSpPr>
          <p:cNvPr id="60" name="Shape 60"/>
          <p:cNvSpPr txBox="1">
            <a:spLocks noGrp="1"/>
          </p:cNvSpPr>
          <p:nvPr>
            <p:ph type="title"/>
          </p:nvPr>
        </p:nvSpPr>
        <p:spPr>
          <a:xfrm>
            <a:off x="836830" y="2590801"/>
            <a:ext cx="3277453" cy="192404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Times New Roman"/>
              <a:buNone/>
              <a:defRPr sz="3200" b="0"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1" name="Shape 61"/>
          <p:cNvSpPr>
            <a:spLocks noGrp="1"/>
          </p:cNvSpPr>
          <p:nvPr>
            <p:ph type="pic" idx="2"/>
          </p:nvPr>
        </p:nvSpPr>
        <p:spPr>
          <a:xfrm>
            <a:off x="5486241" y="836609"/>
            <a:ext cx="5868928" cy="5183190"/>
          </a:xfrm>
          <a:prstGeom prst="rect">
            <a:avLst/>
          </a:prstGeom>
          <a:solidFill>
            <a:schemeClr val="lt2"/>
          </a:solidFill>
          <a:ln>
            <a:noFill/>
          </a:ln>
        </p:spPr>
        <p:txBody>
          <a:bodyPr lIns="91425" tIns="91425" rIns="91425" bIns="91425" anchor="ctr" anchorCtr="0"/>
          <a:lstStyle>
            <a:lvl1pPr marL="0" marR="0" lvl="0" indent="0" algn="ctr" rtl="0">
              <a:spcBef>
                <a:spcPts val="0"/>
              </a:spcBef>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Clr>
                <a:schemeClr val="dk1"/>
              </a:buClr>
              <a:buFont typeface="Times New Roman"/>
              <a:buNone/>
              <a:defRPr sz="2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62" name="Shape 62"/>
          <p:cNvSpPr txBox="1">
            <a:spLocks noGrp="1"/>
          </p:cNvSpPr>
          <p:nvPr>
            <p:ph type="body" idx="1"/>
          </p:nvPr>
        </p:nvSpPr>
        <p:spPr>
          <a:xfrm>
            <a:off x="836830" y="4648201"/>
            <a:ext cx="3277453" cy="1371599"/>
          </a:xfrm>
          <a:prstGeom prst="rect">
            <a:avLst/>
          </a:prstGeom>
          <a:noFill/>
          <a:ln>
            <a:noFill/>
          </a:ln>
        </p:spPr>
        <p:txBody>
          <a:bodyPr lIns="91425" tIns="91425" rIns="91425" bIns="91425" anchor="t" anchorCtr="0"/>
          <a:lstStyle>
            <a:lvl1pPr marL="0" marR="0" lvl="0" indent="0" algn="l" rtl="0">
              <a:lnSpc>
                <a:spcPct val="90000"/>
              </a:lnSpc>
              <a:spcBef>
                <a:spcPts val="600"/>
              </a:spcBef>
              <a:buClr>
                <a:schemeClr val="dk1"/>
              </a:buClr>
              <a:buFont typeface="Arial"/>
              <a:buNone/>
              <a:defRPr sz="1600" b="0" i="0" u="none" strike="noStrike" cap="none">
                <a:solidFill>
                  <a:schemeClr val="dk1"/>
                </a:solidFill>
                <a:latin typeface="Times New Roman"/>
                <a:ea typeface="Times New Roman"/>
                <a:cs typeface="Times New Roman"/>
                <a:sym typeface="Times New Roman"/>
              </a:defRPr>
            </a:lvl1pPr>
            <a:lvl2pPr marL="457200" marR="0" lvl="1" indent="0" algn="l" rtl="0">
              <a:lnSpc>
                <a:spcPct val="90000"/>
              </a:lnSpc>
              <a:spcBef>
                <a:spcPts val="800"/>
              </a:spcBef>
              <a:buClr>
                <a:schemeClr val="dk1"/>
              </a:buClr>
              <a:buFont typeface="Arial"/>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90000"/>
              </a:lnSpc>
              <a:spcBef>
                <a:spcPts val="600"/>
              </a:spcBef>
              <a:buClr>
                <a:schemeClr val="dk1"/>
              </a:buClr>
              <a:buFont typeface="Arial"/>
              <a:buNone/>
              <a:defRPr sz="10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90000"/>
              </a:lnSpc>
              <a:spcBef>
                <a:spcPts val="60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90000"/>
              </a:lnSpc>
              <a:spcBef>
                <a:spcPts val="60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90000"/>
              </a:lnSpc>
              <a:spcBef>
                <a:spcPts val="60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6pPr>
            <a:lvl7pPr marL="2743200" marR="0" lvl="6" indent="0" algn="l" rtl="0">
              <a:lnSpc>
                <a:spcPct val="90000"/>
              </a:lnSpc>
              <a:spcBef>
                <a:spcPts val="60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7pPr>
            <a:lvl8pPr marL="3200400" marR="0" lvl="7" indent="0" algn="l" rtl="0">
              <a:lnSpc>
                <a:spcPct val="90000"/>
              </a:lnSpc>
              <a:spcBef>
                <a:spcPts val="60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8pPr>
            <a:lvl9pPr marL="3657600" marR="0" lvl="8" indent="0" algn="l" rtl="0">
              <a:lnSpc>
                <a:spcPct val="90000"/>
              </a:lnSpc>
              <a:spcBef>
                <a:spcPts val="60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7913704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1522810" y="533400"/>
            <a:ext cx="9603701" cy="11430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Times New Roman"/>
              <a:buNone/>
              <a:defRPr sz="3200" b="0"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5" name="Shape 65"/>
          <p:cNvSpPr txBox="1">
            <a:spLocks noGrp="1"/>
          </p:cNvSpPr>
          <p:nvPr>
            <p:ph type="body" idx="1"/>
          </p:nvPr>
        </p:nvSpPr>
        <p:spPr>
          <a:xfrm>
            <a:off x="1522810" y="1828800"/>
            <a:ext cx="4646361" cy="4190999"/>
          </a:xfrm>
          <a:prstGeom prst="rect">
            <a:avLst/>
          </a:prstGeom>
          <a:noFill/>
          <a:ln>
            <a:noFill/>
          </a:ln>
        </p:spPr>
        <p:txBody>
          <a:bodyPr lIns="91425" tIns="91425" rIns="91425" bIns="91425" anchor="t" anchorCtr="0"/>
          <a:lstStyle>
            <a:lvl1pPr marL="223838" marR="0" lvl="0" indent="-96838" algn="l" rtl="0">
              <a:lnSpc>
                <a:spcPct val="90000"/>
              </a:lnSpc>
              <a:spcBef>
                <a:spcPts val="18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1pPr>
            <a:lvl2pPr marL="502919" marR="0" lvl="1" indent="-121919" algn="l" rtl="0">
              <a:lnSpc>
                <a:spcPct val="90000"/>
              </a:lnSpc>
              <a:spcBef>
                <a:spcPts val="8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2pPr>
            <a:lvl3pPr marL="741363" marR="0" lvl="2" indent="-80962" algn="l" rtl="0">
              <a:lnSpc>
                <a:spcPct val="90000"/>
              </a:lnSpc>
              <a:spcBef>
                <a:spcPts val="600"/>
              </a:spcBef>
              <a:buClr>
                <a:schemeClr val="dk1"/>
              </a:buClr>
              <a:buSzPct val="100000"/>
              <a:buFont typeface="Arial"/>
              <a:buChar char="•"/>
              <a:defRPr sz="1600" b="0" i="0" u="none" strike="noStrike" cap="none">
                <a:solidFill>
                  <a:schemeClr val="dk1"/>
                </a:solidFill>
                <a:latin typeface="Times New Roman"/>
                <a:ea typeface="Times New Roman"/>
                <a:cs typeface="Times New Roman"/>
                <a:sym typeface="Times New Roman"/>
              </a:defRPr>
            </a:lvl3pPr>
            <a:lvl4pPr marL="966788" marR="0" lvl="3" indent="-90487"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4pPr>
            <a:lvl5pPr marL="1208088" marR="0" lvl="4" indent="-90487"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5pPr>
            <a:lvl6pPr marL="1444752" marR="0" lvl="5" indent="-85852"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6pPr>
            <a:lvl7pPr marL="1682496" marR="0" lvl="6" indent="-94995"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7pPr>
            <a:lvl8pPr marL="1920240" marR="0" lvl="7" indent="-91439"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8pPr>
            <a:lvl9pPr marL="2157984" marR="0" lvl="8" indent="-87883"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66" name="Shape 66"/>
          <p:cNvSpPr txBox="1">
            <a:spLocks noGrp="1"/>
          </p:cNvSpPr>
          <p:nvPr>
            <p:ph type="body" idx="2"/>
          </p:nvPr>
        </p:nvSpPr>
        <p:spPr>
          <a:xfrm>
            <a:off x="6477099" y="1828800"/>
            <a:ext cx="4649411" cy="4190999"/>
          </a:xfrm>
          <a:prstGeom prst="rect">
            <a:avLst/>
          </a:prstGeom>
          <a:noFill/>
          <a:ln>
            <a:noFill/>
          </a:ln>
        </p:spPr>
        <p:txBody>
          <a:bodyPr lIns="91425" tIns="91425" rIns="91425" bIns="91425" anchor="t" anchorCtr="0"/>
          <a:lstStyle>
            <a:lvl1pPr marL="223838" marR="0" lvl="0" indent="-96838" algn="l" rtl="0">
              <a:lnSpc>
                <a:spcPct val="90000"/>
              </a:lnSpc>
              <a:spcBef>
                <a:spcPts val="18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1pPr>
            <a:lvl2pPr marL="502919" marR="0" lvl="1" indent="-121919" algn="l" rtl="0">
              <a:lnSpc>
                <a:spcPct val="90000"/>
              </a:lnSpc>
              <a:spcBef>
                <a:spcPts val="8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2pPr>
            <a:lvl3pPr marL="741363" marR="0" lvl="2" indent="-80962" algn="l" rtl="0">
              <a:lnSpc>
                <a:spcPct val="90000"/>
              </a:lnSpc>
              <a:spcBef>
                <a:spcPts val="600"/>
              </a:spcBef>
              <a:buClr>
                <a:schemeClr val="dk1"/>
              </a:buClr>
              <a:buSzPct val="100000"/>
              <a:buFont typeface="Arial"/>
              <a:buChar char="•"/>
              <a:defRPr sz="1600" b="0" i="0" u="none" strike="noStrike" cap="none">
                <a:solidFill>
                  <a:schemeClr val="dk1"/>
                </a:solidFill>
                <a:latin typeface="Times New Roman"/>
                <a:ea typeface="Times New Roman"/>
                <a:cs typeface="Times New Roman"/>
                <a:sym typeface="Times New Roman"/>
              </a:defRPr>
            </a:lvl3pPr>
            <a:lvl4pPr marL="966788" marR="0" lvl="3" indent="-90487"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4pPr>
            <a:lvl5pPr marL="1208088" marR="0" lvl="4" indent="-90487"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5pPr>
            <a:lvl6pPr marL="1444752" marR="0" lvl="5" indent="-85852"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6pPr>
            <a:lvl7pPr marL="1682496" marR="0" lvl="6" indent="-94995"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7pPr>
            <a:lvl8pPr marL="1920240" marR="0" lvl="7" indent="-91439"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8pPr>
            <a:lvl9pPr marL="2157984" marR="0" lvl="8" indent="-87883"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67" name="Shape 67"/>
          <p:cNvSpPr txBox="1">
            <a:spLocks noGrp="1"/>
          </p:cNvSpPr>
          <p:nvPr>
            <p:ph type="dt" idx="10"/>
          </p:nvPr>
        </p:nvSpPr>
        <p:spPr>
          <a:xfrm>
            <a:off x="8611254" y="6172200"/>
            <a:ext cx="1320403" cy="273048"/>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68" name="Shape 68"/>
          <p:cNvSpPr txBox="1">
            <a:spLocks noGrp="1"/>
          </p:cNvSpPr>
          <p:nvPr>
            <p:ph type="ftr" idx="11"/>
          </p:nvPr>
        </p:nvSpPr>
        <p:spPr>
          <a:xfrm>
            <a:off x="1518346" y="6172200"/>
            <a:ext cx="6864249" cy="273048"/>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69" name="Shape 69"/>
          <p:cNvSpPr txBox="1">
            <a:spLocks noGrp="1"/>
          </p:cNvSpPr>
          <p:nvPr>
            <p:ph type="sldNum" idx="12"/>
          </p:nvPr>
        </p:nvSpPr>
        <p:spPr>
          <a:xfrm>
            <a:off x="10135651" y="6172200"/>
            <a:ext cx="990859" cy="273048"/>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000">
                <a:latin typeface="Times New Roman"/>
                <a:ea typeface="Times New Roman"/>
                <a:cs typeface="Times New Roman"/>
                <a:sym typeface="Times New Roman"/>
              </a:rPr>
              <a:pPr algn="r">
                <a:buSzPct val="25000"/>
              </a:pPr>
              <a:t>‹#›</a:t>
            </a:fld>
            <a:endParaRPr lang="en-US" sz="1000">
              <a:latin typeface="Times New Roman"/>
              <a:ea typeface="Times New Roman"/>
              <a:cs typeface="Times New Roman"/>
              <a:sym typeface="Times New Roman"/>
            </a:endParaRPr>
          </a:p>
        </p:txBody>
      </p:sp>
    </p:spTree>
    <p:extLst>
      <p:ext uri="{BB962C8B-B14F-4D97-AF65-F5344CB8AC3E}">
        <p14:creationId xmlns:p14="http://schemas.microsoft.com/office/powerpoint/2010/main" val="3015966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1522810" y="533400"/>
            <a:ext cx="9603701" cy="11430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Times New Roman"/>
              <a:buNone/>
              <a:defRPr sz="3200" b="0"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2" name="Shape 72"/>
          <p:cNvSpPr txBox="1">
            <a:spLocks noGrp="1"/>
          </p:cNvSpPr>
          <p:nvPr>
            <p:ph type="body" idx="1"/>
          </p:nvPr>
        </p:nvSpPr>
        <p:spPr>
          <a:xfrm rot="5400000">
            <a:off x="4229161" y="-877551"/>
            <a:ext cx="4190999" cy="9603701"/>
          </a:xfrm>
          <a:prstGeom prst="rect">
            <a:avLst/>
          </a:prstGeom>
          <a:noFill/>
          <a:ln>
            <a:noFill/>
          </a:ln>
        </p:spPr>
        <p:txBody>
          <a:bodyPr lIns="91425" tIns="91425" rIns="91425" bIns="91425" anchor="t" anchorCtr="0"/>
          <a:lstStyle>
            <a:lvl1pPr marL="223838" marR="0" lvl="0" indent="-96838" algn="l" rtl="0">
              <a:lnSpc>
                <a:spcPct val="90000"/>
              </a:lnSpc>
              <a:spcBef>
                <a:spcPts val="18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1pPr>
            <a:lvl2pPr marL="502919" marR="0" lvl="1" indent="-121919" algn="l" rtl="0">
              <a:lnSpc>
                <a:spcPct val="90000"/>
              </a:lnSpc>
              <a:spcBef>
                <a:spcPts val="8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2pPr>
            <a:lvl3pPr marL="741363" marR="0" lvl="2" indent="-80962" algn="l" rtl="0">
              <a:lnSpc>
                <a:spcPct val="90000"/>
              </a:lnSpc>
              <a:spcBef>
                <a:spcPts val="600"/>
              </a:spcBef>
              <a:buClr>
                <a:schemeClr val="dk1"/>
              </a:buClr>
              <a:buSzPct val="100000"/>
              <a:buFont typeface="Arial"/>
              <a:buChar char="•"/>
              <a:defRPr sz="1600" b="0" i="0" u="none" strike="noStrike" cap="none">
                <a:solidFill>
                  <a:schemeClr val="dk1"/>
                </a:solidFill>
                <a:latin typeface="Times New Roman"/>
                <a:ea typeface="Times New Roman"/>
                <a:cs typeface="Times New Roman"/>
                <a:sym typeface="Times New Roman"/>
              </a:defRPr>
            </a:lvl3pPr>
            <a:lvl4pPr marL="966788" marR="0" lvl="3" indent="-90487"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4pPr>
            <a:lvl5pPr marL="1208088" marR="0" lvl="4" indent="-90487"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5pPr>
            <a:lvl6pPr marL="1444752" marR="0" lvl="5" indent="-85852"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6pPr>
            <a:lvl7pPr marL="1682496" marR="0" lvl="6" indent="-94995"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7pPr>
            <a:lvl8pPr marL="1920240" marR="0" lvl="7" indent="-91439"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8pPr>
            <a:lvl9pPr marL="2157984" marR="0" lvl="8" indent="-87883"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73" name="Shape 73"/>
          <p:cNvSpPr txBox="1">
            <a:spLocks noGrp="1"/>
          </p:cNvSpPr>
          <p:nvPr>
            <p:ph type="dt" idx="10"/>
          </p:nvPr>
        </p:nvSpPr>
        <p:spPr>
          <a:xfrm>
            <a:off x="8611254" y="6172200"/>
            <a:ext cx="1320403" cy="273048"/>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74" name="Shape 74"/>
          <p:cNvSpPr txBox="1">
            <a:spLocks noGrp="1"/>
          </p:cNvSpPr>
          <p:nvPr>
            <p:ph type="ftr" idx="11"/>
          </p:nvPr>
        </p:nvSpPr>
        <p:spPr>
          <a:xfrm>
            <a:off x="1518346" y="6172200"/>
            <a:ext cx="6864249" cy="273048"/>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75" name="Shape 75"/>
          <p:cNvSpPr txBox="1">
            <a:spLocks noGrp="1"/>
          </p:cNvSpPr>
          <p:nvPr>
            <p:ph type="sldNum" idx="12"/>
          </p:nvPr>
        </p:nvSpPr>
        <p:spPr>
          <a:xfrm>
            <a:off x="10135651" y="6172200"/>
            <a:ext cx="990859" cy="273048"/>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000">
                <a:latin typeface="Times New Roman"/>
                <a:ea typeface="Times New Roman"/>
                <a:cs typeface="Times New Roman"/>
                <a:sym typeface="Times New Roman"/>
              </a:rPr>
              <a:pPr algn="r">
                <a:buSzPct val="25000"/>
              </a:pPr>
              <a:t>‹#›</a:t>
            </a:fld>
            <a:endParaRPr lang="en-US" sz="1000">
              <a:latin typeface="Times New Roman"/>
              <a:ea typeface="Times New Roman"/>
              <a:cs typeface="Times New Roman"/>
              <a:sym typeface="Times New Roman"/>
            </a:endParaRPr>
          </a:p>
        </p:txBody>
      </p:sp>
    </p:spTree>
    <p:extLst>
      <p:ext uri="{BB962C8B-B14F-4D97-AF65-F5344CB8AC3E}">
        <p14:creationId xmlns:p14="http://schemas.microsoft.com/office/powerpoint/2010/main" val="9485256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rot="5400000">
            <a:off x="7644148" y="2643804"/>
            <a:ext cx="5592764" cy="1371956"/>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Times New Roman"/>
              <a:buNone/>
              <a:defRPr sz="3200" b="0"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8" name="Shape 78"/>
          <p:cNvSpPr txBox="1">
            <a:spLocks noGrp="1"/>
          </p:cNvSpPr>
          <p:nvPr>
            <p:ph type="body" idx="1"/>
          </p:nvPr>
        </p:nvSpPr>
        <p:spPr>
          <a:xfrm rot="5400000">
            <a:off x="2766078" y="-709870"/>
            <a:ext cx="5592764" cy="8079304"/>
          </a:xfrm>
          <a:prstGeom prst="rect">
            <a:avLst/>
          </a:prstGeom>
          <a:noFill/>
          <a:ln>
            <a:noFill/>
          </a:ln>
        </p:spPr>
        <p:txBody>
          <a:bodyPr lIns="91425" tIns="91425" rIns="91425" bIns="91425" anchor="t" anchorCtr="0"/>
          <a:lstStyle>
            <a:lvl1pPr marL="223838" marR="0" lvl="0" indent="-96838" algn="l" rtl="0">
              <a:lnSpc>
                <a:spcPct val="90000"/>
              </a:lnSpc>
              <a:spcBef>
                <a:spcPts val="18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1pPr>
            <a:lvl2pPr marL="502919" marR="0" lvl="1" indent="-121919" algn="l" rtl="0">
              <a:lnSpc>
                <a:spcPct val="90000"/>
              </a:lnSpc>
              <a:spcBef>
                <a:spcPts val="8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2pPr>
            <a:lvl3pPr marL="741363" marR="0" lvl="2" indent="-80962" algn="l" rtl="0">
              <a:lnSpc>
                <a:spcPct val="90000"/>
              </a:lnSpc>
              <a:spcBef>
                <a:spcPts val="600"/>
              </a:spcBef>
              <a:buClr>
                <a:schemeClr val="dk1"/>
              </a:buClr>
              <a:buSzPct val="100000"/>
              <a:buFont typeface="Arial"/>
              <a:buChar char="•"/>
              <a:defRPr sz="1600" b="0" i="0" u="none" strike="noStrike" cap="none">
                <a:solidFill>
                  <a:schemeClr val="dk1"/>
                </a:solidFill>
                <a:latin typeface="Times New Roman"/>
                <a:ea typeface="Times New Roman"/>
                <a:cs typeface="Times New Roman"/>
                <a:sym typeface="Times New Roman"/>
              </a:defRPr>
            </a:lvl3pPr>
            <a:lvl4pPr marL="966788" marR="0" lvl="3" indent="-90487"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4pPr>
            <a:lvl5pPr marL="1208088" marR="0" lvl="4" indent="-90487"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5pPr>
            <a:lvl6pPr marL="1444752" marR="0" lvl="5" indent="-85852"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6pPr>
            <a:lvl7pPr marL="1682496" marR="0" lvl="6" indent="-94995"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7pPr>
            <a:lvl8pPr marL="1920240" marR="0" lvl="7" indent="-91439"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8pPr>
            <a:lvl9pPr marL="2157984" marR="0" lvl="8" indent="-87883"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79" name="Shape 79"/>
          <p:cNvSpPr txBox="1">
            <a:spLocks noGrp="1"/>
          </p:cNvSpPr>
          <p:nvPr>
            <p:ph type="dt" idx="10"/>
          </p:nvPr>
        </p:nvSpPr>
        <p:spPr>
          <a:xfrm>
            <a:off x="8611254" y="6172200"/>
            <a:ext cx="1320403" cy="273048"/>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80" name="Shape 80"/>
          <p:cNvSpPr txBox="1">
            <a:spLocks noGrp="1"/>
          </p:cNvSpPr>
          <p:nvPr>
            <p:ph type="ftr" idx="11"/>
          </p:nvPr>
        </p:nvSpPr>
        <p:spPr>
          <a:xfrm>
            <a:off x="1518346" y="6172200"/>
            <a:ext cx="6864249" cy="273048"/>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81" name="Shape 81"/>
          <p:cNvSpPr txBox="1">
            <a:spLocks noGrp="1"/>
          </p:cNvSpPr>
          <p:nvPr>
            <p:ph type="sldNum" idx="12"/>
          </p:nvPr>
        </p:nvSpPr>
        <p:spPr>
          <a:xfrm>
            <a:off x="10135651" y="6172200"/>
            <a:ext cx="990859" cy="273048"/>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000">
                <a:latin typeface="Times New Roman"/>
                <a:ea typeface="Times New Roman"/>
                <a:cs typeface="Times New Roman"/>
                <a:sym typeface="Times New Roman"/>
              </a:rPr>
              <a:pPr algn="r">
                <a:buSzPct val="25000"/>
              </a:pPr>
              <a:t>‹#›</a:t>
            </a:fld>
            <a:endParaRPr lang="en-US" sz="1000">
              <a:latin typeface="Times New Roman"/>
              <a:ea typeface="Times New Roman"/>
              <a:cs typeface="Times New Roman"/>
              <a:sym typeface="Times New Roman"/>
            </a:endParaRPr>
          </a:p>
        </p:txBody>
      </p:sp>
    </p:spTree>
    <p:extLst>
      <p:ext uri="{BB962C8B-B14F-4D97-AF65-F5344CB8AC3E}">
        <p14:creationId xmlns:p14="http://schemas.microsoft.com/office/powerpoint/2010/main" val="2460277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228A8A-6B35-429E-85E1-07840E86012F}" type="datetimeFigureOut">
              <a:rPr lang="en-US" smtClean="0"/>
              <a:t>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DC9B39-46DC-4F24-A009-28ED0306E4A7}" type="slidenum">
              <a:rPr lang="en-US" smtClean="0"/>
              <a:t>‹#›</a:t>
            </a:fld>
            <a:endParaRPr lang="en-US"/>
          </a:p>
        </p:txBody>
      </p:sp>
    </p:spTree>
    <p:extLst>
      <p:ext uri="{BB962C8B-B14F-4D97-AF65-F5344CB8AC3E}">
        <p14:creationId xmlns:p14="http://schemas.microsoft.com/office/powerpoint/2010/main" val="189274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228A8A-6B35-429E-85E1-07840E86012F}" type="datetimeFigureOut">
              <a:rPr lang="en-US" smtClean="0"/>
              <a:t>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DC9B39-46DC-4F24-A009-28ED0306E4A7}" type="slidenum">
              <a:rPr lang="en-US" smtClean="0"/>
              <a:t>‹#›</a:t>
            </a:fld>
            <a:endParaRPr lang="en-US"/>
          </a:p>
        </p:txBody>
      </p:sp>
    </p:spTree>
    <p:extLst>
      <p:ext uri="{BB962C8B-B14F-4D97-AF65-F5344CB8AC3E}">
        <p14:creationId xmlns:p14="http://schemas.microsoft.com/office/powerpoint/2010/main" val="373850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228A8A-6B35-429E-85E1-07840E86012F}" type="datetimeFigureOut">
              <a:rPr lang="en-US" smtClean="0"/>
              <a:t>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DC9B39-46DC-4F24-A009-28ED0306E4A7}" type="slidenum">
              <a:rPr lang="en-US" smtClean="0"/>
              <a:t>‹#›</a:t>
            </a:fld>
            <a:endParaRPr lang="en-US"/>
          </a:p>
        </p:txBody>
      </p:sp>
    </p:spTree>
    <p:extLst>
      <p:ext uri="{BB962C8B-B14F-4D97-AF65-F5344CB8AC3E}">
        <p14:creationId xmlns:p14="http://schemas.microsoft.com/office/powerpoint/2010/main" val="53454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228A8A-6B35-429E-85E1-07840E86012F}" type="datetimeFigureOut">
              <a:rPr lang="en-US" smtClean="0"/>
              <a:t>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DC9B39-46DC-4F24-A009-28ED0306E4A7}" type="slidenum">
              <a:rPr lang="en-US" smtClean="0"/>
              <a:t>‹#›</a:t>
            </a:fld>
            <a:endParaRPr lang="en-US"/>
          </a:p>
        </p:txBody>
      </p:sp>
    </p:spTree>
    <p:extLst>
      <p:ext uri="{BB962C8B-B14F-4D97-AF65-F5344CB8AC3E}">
        <p14:creationId xmlns:p14="http://schemas.microsoft.com/office/powerpoint/2010/main" val="935199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228A8A-6B35-429E-85E1-07840E86012F}" type="datetimeFigureOut">
              <a:rPr lang="en-US" smtClean="0"/>
              <a:t>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DC9B39-46DC-4F24-A009-28ED0306E4A7}" type="slidenum">
              <a:rPr lang="en-US" smtClean="0"/>
              <a:t>‹#›</a:t>
            </a:fld>
            <a:endParaRPr lang="en-US"/>
          </a:p>
        </p:txBody>
      </p:sp>
    </p:spTree>
    <p:extLst>
      <p:ext uri="{BB962C8B-B14F-4D97-AF65-F5344CB8AC3E}">
        <p14:creationId xmlns:p14="http://schemas.microsoft.com/office/powerpoint/2010/main" val="3251354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228A8A-6B35-429E-85E1-07840E86012F}" type="datetimeFigureOut">
              <a:rPr lang="en-US" smtClean="0"/>
              <a:t>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DC9B39-46DC-4F24-A009-28ED0306E4A7}" type="slidenum">
              <a:rPr lang="en-US" smtClean="0"/>
              <a:t>‹#›</a:t>
            </a:fld>
            <a:endParaRPr lang="en-US"/>
          </a:p>
        </p:txBody>
      </p:sp>
    </p:spTree>
    <p:extLst>
      <p:ext uri="{BB962C8B-B14F-4D97-AF65-F5344CB8AC3E}">
        <p14:creationId xmlns:p14="http://schemas.microsoft.com/office/powerpoint/2010/main" val="1835928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228A8A-6B35-429E-85E1-07840E86012F}" type="datetimeFigureOut">
              <a:rPr lang="en-US" smtClean="0"/>
              <a:t>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DC9B39-46DC-4F24-A009-28ED0306E4A7}" type="slidenum">
              <a:rPr lang="en-US" smtClean="0"/>
              <a:t>‹#›</a:t>
            </a:fld>
            <a:endParaRPr lang="en-US"/>
          </a:p>
        </p:txBody>
      </p:sp>
    </p:spTree>
    <p:extLst>
      <p:ext uri="{BB962C8B-B14F-4D97-AF65-F5344CB8AC3E}">
        <p14:creationId xmlns:p14="http://schemas.microsoft.com/office/powerpoint/2010/main" val="2008889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522810" y="533400"/>
            <a:ext cx="9603701" cy="11430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Times New Roman"/>
              <a:buNone/>
              <a:defRPr sz="3200" b="0"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1522810" y="1828800"/>
            <a:ext cx="9603701" cy="4190999"/>
          </a:xfrm>
          <a:prstGeom prst="rect">
            <a:avLst/>
          </a:prstGeom>
          <a:noFill/>
          <a:ln>
            <a:noFill/>
          </a:ln>
        </p:spPr>
        <p:txBody>
          <a:bodyPr lIns="91425" tIns="91425" rIns="91425" bIns="91425" anchor="t" anchorCtr="0"/>
          <a:lstStyle>
            <a:lvl1pPr marL="223838" marR="0" lvl="0" indent="-96838" algn="l" rtl="0">
              <a:lnSpc>
                <a:spcPct val="90000"/>
              </a:lnSpc>
              <a:spcBef>
                <a:spcPts val="18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1pPr>
            <a:lvl2pPr marL="502919" marR="0" lvl="1" indent="-121919" algn="l" rtl="0">
              <a:lnSpc>
                <a:spcPct val="90000"/>
              </a:lnSpc>
              <a:spcBef>
                <a:spcPts val="8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2pPr>
            <a:lvl3pPr marL="741363" marR="0" lvl="2" indent="-80962" algn="l" rtl="0">
              <a:lnSpc>
                <a:spcPct val="90000"/>
              </a:lnSpc>
              <a:spcBef>
                <a:spcPts val="600"/>
              </a:spcBef>
              <a:buClr>
                <a:schemeClr val="dk1"/>
              </a:buClr>
              <a:buSzPct val="100000"/>
              <a:buFont typeface="Arial"/>
              <a:buChar char="•"/>
              <a:defRPr sz="1600" b="0" i="0" u="none" strike="noStrike" cap="none">
                <a:solidFill>
                  <a:schemeClr val="dk1"/>
                </a:solidFill>
                <a:latin typeface="Times New Roman"/>
                <a:ea typeface="Times New Roman"/>
                <a:cs typeface="Times New Roman"/>
                <a:sym typeface="Times New Roman"/>
              </a:defRPr>
            </a:lvl3pPr>
            <a:lvl4pPr marL="966788" marR="0" lvl="3" indent="-90487"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4pPr>
            <a:lvl5pPr marL="1208088" marR="0" lvl="4" indent="-90487"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5pPr>
            <a:lvl6pPr marL="1444752" marR="0" lvl="5" indent="-85852"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6pPr>
            <a:lvl7pPr marL="1682496" marR="0" lvl="6" indent="-94995"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7pPr>
            <a:lvl8pPr marL="1920240" marR="0" lvl="7" indent="-91439"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8pPr>
            <a:lvl9pPr marL="2157984" marR="0" lvl="8" indent="-87883"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12" name="Shape 12"/>
          <p:cNvSpPr txBox="1">
            <a:spLocks noGrp="1"/>
          </p:cNvSpPr>
          <p:nvPr>
            <p:ph type="dt" idx="10"/>
          </p:nvPr>
        </p:nvSpPr>
        <p:spPr>
          <a:xfrm>
            <a:off x="8611254" y="6172200"/>
            <a:ext cx="1320403" cy="273048"/>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kern="0">
              <a:solidFill>
                <a:srgbClr val="000000"/>
              </a:solidFill>
              <a:rtl val="0"/>
            </a:endParaRPr>
          </a:p>
        </p:txBody>
      </p:sp>
      <p:sp>
        <p:nvSpPr>
          <p:cNvPr id="13" name="Shape 13"/>
          <p:cNvSpPr txBox="1">
            <a:spLocks noGrp="1"/>
          </p:cNvSpPr>
          <p:nvPr>
            <p:ph type="ftr" idx="11"/>
          </p:nvPr>
        </p:nvSpPr>
        <p:spPr>
          <a:xfrm>
            <a:off x="1518346" y="6172200"/>
            <a:ext cx="6864249" cy="273048"/>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kern="0">
              <a:solidFill>
                <a:srgbClr val="000000"/>
              </a:solidFill>
              <a:rtl val="0"/>
            </a:endParaRPr>
          </a:p>
        </p:txBody>
      </p:sp>
      <p:sp>
        <p:nvSpPr>
          <p:cNvPr id="14" name="Shape 14"/>
          <p:cNvSpPr txBox="1">
            <a:spLocks noGrp="1"/>
          </p:cNvSpPr>
          <p:nvPr>
            <p:ph type="sldNum" idx="12"/>
          </p:nvPr>
        </p:nvSpPr>
        <p:spPr>
          <a:xfrm>
            <a:off x="10135651" y="6172200"/>
            <a:ext cx="990859" cy="273048"/>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000" kern="0">
                <a:solidFill>
                  <a:srgbClr val="000000"/>
                </a:solidFill>
                <a:latin typeface="Times New Roman"/>
                <a:ea typeface="Times New Roman"/>
                <a:cs typeface="Times New Roman"/>
                <a:sym typeface="Times New Roman"/>
                <a:rtl val="0"/>
              </a:rPr>
              <a:pPr algn="r">
                <a:buSzPct val="25000"/>
              </a:pPr>
              <a:t>‹#›</a:t>
            </a:fld>
            <a:endParaRPr lang="en-US" sz="1000" kern="0">
              <a:solidFill>
                <a:srgbClr val="000000"/>
              </a:solidFill>
              <a:latin typeface="Times New Roman"/>
              <a:ea typeface="Times New Roman"/>
              <a:cs typeface="Times New Roman"/>
              <a:sym typeface="Times New Roman"/>
              <a:rtl val="0"/>
            </a:endParaRPr>
          </a:p>
        </p:txBody>
      </p:sp>
    </p:spTree>
    <p:extLst>
      <p:ext uri="{BB962C8B-B14F-4D97-AF65-F5344CB8AC3E}">
        <p14:creationId xmlns:p14="http://schemas.microsoft.com/office/powerpoint/2010/main" val="7273531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522810" y="533400"/>
            <a:ext cx="9603701" cy="11430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Times New Roman"/>
              <a:buNone/>
              <a:defRPr sz="3200" b="0"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1522810" y="1828800"/>
            <a:ext cx="9603701" cy="4190999"/>
          </a:xfrm>
          <a:prstGeom prst="rect">
            <a:avLst/>
          </a:prstGeom>
          <a:noFill/>
          <a:ln>
            <a:noFill/>
          </a:ln>
        </p:spPr>
        <p:txBody>
          <a:bodyPr lIns="91425" tIns="91425" rIns="91425" bIns="91425" anchor="t" anchorCtr="0"/>
          <a:lstStyle>
            <a:lvl1pPr marL="223838" marR="0" lvl="0" indent="-96838" algn="l" rtl="0">
              <a:lnSpc>
                <a:spcPct val="90000"/>
              </a:lnSpc>
              <a:spcBef>
                <a:spcPts val="18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1pPr>
            <a:lvl2pPr marL="502919" marR="0" lvl="1" indent="-121919" algn="l" rtl="0">
              <a:lnSpc>
                <a:spcPct val="90000"/>
              </a:lnSpc>
              <a:spcBef>
                <a:spcPts val="8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2pPr>
            <a:lvl3pPr marL="741363" marR="0" lvl="2" indent="-80962" algn="l" rtl="0">
              <a:lnSpc>
                <a:spcPct val="90000"/>
              </a:lnSpc>
              <a:spcBef>
                <a:spcPts val="600"/>
              </a:spcBef>
              <a:buClr>
                <a:schemeClr val="dk1"/>
              </a:buClr>
              <a:buSzPct val="100000"/>
              <a:buFont typeface="Arial"/>
              <a:buChar char="•"/>
              <a:defRPr sz="1600" b="0" i="0" u="none" strike="noStrike" cap="none">
                <a:solidFill>
                  <a:schemeClr val="dk1"/>
                </a:solidFill>
                <a:latin typeface="Times New Roman"/>
                <a:ea typeface="Times New Roman"/>
                <a:cs typeface="Times New Roman"/>
                <a:sym typeface="Times New Roman"/>
              </a:defRPr>
            </a:lvl3pPr>
            <a:lvl4pPr marL="966788" marR="0" lvl="3" indent="-90487"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4pPr>
            <a:lvl5pPr marL="1208088" marR="0" lvl="4" indent="-90487"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5pPr>
            <a:lvl6pPr marL="1444752" marR="0" lvl="5" indent="-85852"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6pPr>
            <a:lvl7pPr marL="1682496" marR="0" lvl="6" indent="-94995"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7pPr>
            <a:lvl8pPr marL="1920240" marR="0" lvl="7" indent="-91439"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8pPr>
            <a:lvl9pPr marL="2157984" marR="0" lvl="8" indent="-87883" algn="l" rtl="0">
              <a:lnSpc>
                <a:spcPct val="90000"/>
              </a:lnSpc>
              <a:spcBef>
                <a:spcPts val="600"/>
              </a:spcBef>
              <a:buClr>
                <a:schemeClr val="dk1"/>
              </a:buClr>
              <a:buSzPct val="100000"/>
              <a:buFont typeface="Arial"/>
              <a:buChar char="•"/>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12" name="Shape 12"/>
          <p:cNvSpPr txBox="1">
            <a:spLocks noGrp="1"/>
          </p:cNvSpPr>
          <p:nvPr>
            <p:ph type="dt" idx="10"/>
          </p:nvPr>
        </p:nvSpPr>
        <p:spPr>
          <a:xfrm>
            <a:off x="8611254" y="6172200"/>
            <a:ext cx="1320403" cy="273048"/>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kern="0">
              <a:solidFill>
                <a:srgbClr val="000000"/>
              </a:solidFill>
              <a:rtl val="0"/>
            </a:endParaRPr>
          </a:p>
        </p:txBody>
      </p:sp>
      <p:sp>
        <p:nvSpPr>
          <p:cNvPr id="13" name="Shape 13"/>
          <p:cNvSpPr txBox="1">
            <a:spLocks noGrp="1"/>
          </p:cNvSpPr>
          <p:nvPr>
            <p:ph type="ftr" idx="11"/>
          </p:nvPr>
        </p:nvSpPr>
        <p:spPr>
          <a:xfrm>
            <a:off x="1518346" y="6172200"/>
            <a:ext cx="6864249" cy="273048"/>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kern="0">
              <a:solidFill>
                <a:srgbClr val="000000"/>
              </a:solidFill>
              <a:rtl val="0"/>
            </a:endParaRPr>
          </a:p>
        </p:txBody>
      </p:sp>
      <p:sp>
        <p:nvSpPr>
          <p:cNvPr id="14" name="Shape 14"/>
          <p:cNvSpPr txBox="1">
            <a:spLocks noGrp="1"/>
          </p:cNvSpPr>
          <p:nvPr>
            <p:ph type="sldNum" idx="12"/>
          </p:nvPr>
        </p:nvSpPr>
        <p:spPr>
          <a:xfrm>
            <a:off x="10135651" y="6172200"/>
            <a:ext cx="990859" cy="273048"/>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000" kern="0">
                <a:solidFill>
                  <a:srgbClr val="000000"/>
                </a:solidFill>
                <a:latin typeface="Times New Roman"/>
                <a:ea typeface="Times New Roman"/>
                <a:cs typeface="Times New Roman"/>
                <a:sym typeface="Times New Roman"/>
                <a:rtl val="0"/>
              </a:rPr>
              <a:pPr algn="r">
                <a:buSzPct val="25000"/>
              </a:pPr>
              <a:t>‹#›</a:t>
            </a:fld>
            <a:endParaRPr lang="en-US" sz="1000" kern="0">
              <a:solidFill>
                <a:srgbClr val="000000"/>
              </a:solidFill>
              <a:latin typeface="Times New Roman"/>
              <a:ea typeface="Times New Roman"/>
              <a:cs typeface="Times New Roman"/>
              <a:sym typeface="Times New Roman"/>
              <a:rtl val="0"/>
            </a:endParaRPr>
          </a:p>
        </p:txBody>
      </p:sp>
    </p:spTree>
    <p:extLst>
      <p:ext uri="{BB962C8B-B14F-4D97-AF65-F5344CB8AC3E}">
        <p14:creationId xmlns:p14="http://schemas.microsoft.com/office/powerpoint/2010/main" val="3317931296"/>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op.pearson.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ells.wiki.farmington.k12.mi.us/Challenges+for+ELLs+in+Science" TargetMode="External"/><Relationship Id="rId4" Type="http://schemas.openxmlformats.org/officeDocument/2006/relationships/hyperlink" Target="http://pdtoolkit.pearson.co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laythink.wordpress.com/2008/11/17/gladwell-why-asianchildren-are-better-at-math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nextgenscience.org/next-generation-science-standard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interactivesites.weebly.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p12.nysed.gov/biling/bilinged/bilingual_glossaries.htm" TargetMode="External"/><Relationship Id="rId5" Type="http://schemas.openxmlformats.org/officeDocument/2006/relationships/hyperlink" Target="http://www.visionlearning.com/en/library" TargetMode="External"/><Relationship Id="rId4" Type="http://schemas.openxmlformats.org/officeDocument/2006/relationships/hyperlink" Target="http://www.spellingcity.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lls.wiki.farmington.k12.mi.us/Academic+Language+CAL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online-languages.info/english/irregular_verbs.php"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esboces.org/Page/146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het.colorado.edu/sims/html/balloons-and-static-electricity/latest/balloons-and-static-electricity_en.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physicsclassroom.com/Physics-Interactiv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eb.clark.edu/martpe/signal%20words.ht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eduplace.com/science/hmsc/content/organizer/index.html" TargetMode="External"/><Relationship Id="rId7" Type="http://schemas.openxmlformats.org/officeDocument/2006/relationships/diagramColors" Target="../diagrams/colors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brainpop.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hyperlink" Target="http://www.snappywords.com/" TargetMode="External"/><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29.gif"/></Relationships>
</file>

<file path=ppt/slides/_rels/slide36.xml.rels><?xml version="1.0" encoding="UTF-8" standalone="yes"?>
<Relationships xmlns="http://schemas.openxmlformats.org/package/2006/relationships"><Relationship Id="rId3" Type="http://schemas.openxmlformats.org/officeDocument/2006/relationships/hyperlink" Target="file:///C:\Users\aschildw\Downloads\nys-ss-field-guide%20(2).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engageny.org/resource/new-york-state-k-12-social-studies-framework" TargetMode="External"/><Relationship Id="rId4" Type="http://schemas.openxmlformats.org/officeDocument/2006/relationships/hyperlink" Target="https://www.engageny.org/resource/new-york-state-k-12-social-studies-resource-toolkit"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engageny.org/resource/new-york-state-k-12-social-studies-framework"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Science Specific </a:t>
            </a:r>
            <a:br>
              <a:rPr lang="en-US" b="1" dirty="0" smtClean="0"/>
            </a:br>
            <a:r>
              <a:rPr lang="en-US" b="1" dirty="0" smtClean="0"/>
              <a:t>Language Development</a:t>
            </a:r>
            <a:endParaRPr lang="en-US" b="1" dirty="0"/>
          </a:p>
        </p:txBody>
      </p:sp>
      <p:sp>
        <p:nvSpPr>
          <p:cNvPr id="3" name="Subtitle 2"/>
          <p:cNvSpPr>
            <a:spLocks noGrp="1"/>
          </p:cNvSpPr>
          <p:nvPr>
            <p:ph type="subTitle" idx="1"/>
          </p:nvPr>
        </p:nvSpPr>
        <p:spPr/>
        <p:txBody>
          <a:bodyPr/>
          <a:lstStyle/>
          <a:p>
            <a:r>
              <a:rPr lang="en-US" sz="3600" dirty="0"/>
              <a:t>Workshop </a:t>
            </a:r>
            <a:r>
              <a:rPr lang="en-US" sz="3600" dirty="0" smtClean="0"/>
              <a:t>Three</a:t>
            </a:r>
            <a:r>
              <a:rPr lang="en-US" dirty="0" smtClean="0"/>
              <a:t/>
            </a:r>
            <a:br>
              <a:rPr lang="en-US" dirty="0" smtClean="0"/>
            </a:br>
            <a:r>
              <a:rPr lang="en-US" dirty="0" smtClean="0"/>
              <a:t>January </a:t>
            </a:r>
            <a:r>
              <a:rPr lang="en-US" dirty="0" smtClean="0"/>
              <a:t>21, 2016</a:t>
            </a:r>
            <a:r>
              <a:rPr lang="en-US" dirty="0" smtClean="0"/>
              <a:t/>
            </a:r>
            <a:br>
              <a:rPr lang="en-US" dirty="0" smtClean="0"/>
            </a:br>
            <a:endParaRPr lang="en-US" sz="3200" dirty="0"/>
          </a:p>
        </p:txBody>
      </p:sp>
    </p:spTree>
    <p:extLst>
      <p:ext uri="{BB962C8B-B14F-4D97-AF65-F5344CB8AC3E}">
        <p14:creationId xmlns:p14="http://schemas.microsoft.com/office/powerpoint/2010/main" val="3191234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Havana, Cuba</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0" y="0"/>
            <a:ext cx="5801783" cy="435133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25" y="1924885"/>
            <a:ext cx="6047875" cy="4535906"/>
          </a:xfrm>
          <a:prstGeom prst="rect">
            <a:avLst/>
          </a:prstGeom>
        </p:spPr>
      </p:pic>
    </p:spTree>
    <p:extLst>
      <p:ext uri="{BB962C8B-B14F-4D97-AF65-F5344CB8AC3E}">
        <p14:creationId xmlns:p14="http://schemas.microsoft.com/office/powerpoint/2010/main" val="4064995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514" y="1791381"/>
            <a:ext cx="10515600" cy="1325563"/>
          </a:xfrm>
        </p:spPr>
        <p:txBody>
          <a:bodyPr>
            <a:normAutofit/>
          </a:bodyPr>
          <a:lstStyle/>
          <a:p>
            <a:pPr algn="ctr"/>
            <a:r>
              <a:rPr lang="en-US" sz="6000" dirty="0" smtClean="0"/>
              <a:t>SIOP</a:t>
            </a:r>
            <a:endParaRPr lang="en-US" sz="6000" dirty="0"/>
          </a:p>
        </p:txBody>
      </p:sp>
      <p:sp>
        <p:nvSpPr>
          <p:cNvPr id="3" name="Content Placeholder 2"/>
          <p:cNvSpPr>
            <a:spLocks noGrp="1"/>
          </p:cNvSpPr>
          <p:nvPr>
            <p:ph idx="1"/>
          </p:nvPr>
        </p:nvSpPr>
        <p:spPr>
          <a:xfrm>
            <a:off x="903514" y="3073854"/>
            <a:ext cx="10515600" cy="2644775"/>
          </a:xfrm>
        </p:spPr>
        <p:txBody>
          <a:bodyPr/>
          <a:lstStyle/>
          <a:p>
            <a:pPr algn="ctr"/>
            <a:r>
              <a:rPr lang="en-US" u="sng" dirty="0">
                <a:hlinkClick r:id="rId3"/>
              </a:rPr>
              <a:t>http://siop.pearson.com/</a:t>
            </a:r>
            <a:r>
              <a:rPr lang="en-US" dirty="0"/>
              <a:t/>
            </a:r>
            <a:br>
              <a:rPr lang="en-US" dirty="0"/>
            </a:br>
            <a:r>
              <a:rPr lang="en-US" b="1" dirty="0"/>
              <a:t>About SIOP</a:t>
            </a:r>
            <a:r>
              <a:rPr lang="en-US" dirty="0"/>
              <a:t> : Watch video on each of the 8 major components</a:t>
            </a:r>
            <a:br>
              <a:rPr lang="en-US" dirty="0"/>
            </a:br>
            <a:r>
              <a:rPr lang="en-US" b="1" dirty="0"/>
              <a:t>Tools and Resources</a:t>
            </a:r>
            <a:r>
              <a:rPr lang="en-US" dirty="0"/>
              <a:t>…Activities …Recorded Webinars….</a:t>
            </a:r>
            <a:br>
              <a:rPr lang="en-US" dirty="0"/>
            </a:br>
            <a:r>
              <a:rPr lang="en-US" b="1" dirty="0"/>
              <a:t>Books and Resources</a:t>
            </a:r>
            <a:r>
              <a:rPr lang="en-US" dirty="0"/>
              <a:t>…Trial version of PD Toolkit for </a:t>
            </a:r>
            <a:r>
              <a:rPr lang="en-US" dirty="0" smtClean="0"/>
              <a:t/>
            </a:r>
            <a:br>
              <a:rPr lang="en-US" dirty="0" smtClean="0"/>
            </a:br>
            <a:r>
              <a:rPr lang="en-US" dirty="0" smtClean="0"/>
              <a:t>Words </a:t>
            </a:r>
            <a:r>
              <a:rPr lang="en-US" dirty="0"/>
              <a:t>Their Way</a:t>
            </a:r>
            <a:br>
              <a:rPr lang="en-US" dirty="0"/>
            </a:br>
            <a:r>
              <a:rPr lang="en-US" u="sng" dirty="0">
                <a:hlinkClick r:id="rId4"/>
              </a:rPr>
              <a:t>http://</a:t>
            </a:r>
            <a:r>
              <a:rPr lang="en-US" u="sng" dirty="0" smtClean="0">
                <a:hlinkClick r:id="rId4"/>
              </a:rPr>
              <a:t>pdtoolkit.pearson.com</a:t>
            </a:r>
            <a:endParaRPr lang="en-US" dirty="0"/>
          </a:p>
        </p:txBody>
      </p:sp>
      <p:sp>
        <p:nvSpPr>
          <p:cNvPr id="4" name="Content Placeholder 2"/>
          <p:cNvSpPr txBox="1">
            <a:spLocks/>
          </p:cNvSpPr>
          <p:nvPr/>
        </p:nvSpPr>
        <p:spPr>
          <a:xfrm>
            <a:off x="903514" y="791937"/>
            <a:ext cx="10515600" cy="15344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t/>
            </a:r>
            <a:br>
              <a:rPr lang="en-US" dirty="0" smtClean="0"/>
            </a:br>
            <a:r>
              <a:rPr lang="en-US" sz="3600" dirty="0" smtClean="0">
                <a:hlinkClick r:id="rId5"/>
              </a:rPr>
              <a:t>Challenges for ELLs with Science</a:t>
            </a:r>
            <a:endParaRPr lang="en-US" sz="3600" dirty="0"/>
          </a:p>
        </p:txBody>
      </p:sp>
    </p:spTree>
    <p:extLst>
      <p:ext uri="{BB962C8B-B14F-4D97-AF65-F5344CB8AC3E}">
        <p14:creationId xmlns:p14="http://schemas.microsoft.com/office/powerpoint/2010/main" val="242334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a:t>
            </a:r>
            <a:endParaRPr lang="en-US" dirty="0"/>
          </a:p>
        </p:txBody>
      </p:sp>
      <p:sp>
        <p:nvSpPr>
          <p:cNvPr id="3" name="Content Placeholder 2"/>
          <p:cNvSpPr>
            <a:spLocks noGrp="1"/>
          </p:cNvSpPr>
          <p:nvPr>
            <p:ph idx="1"/>
          </p:nvPr>
        </p:nvSpPr>
        <p:spPr/>
        <p:txBody>
          <a:bodyPr/>
          <a:lstStyle/>
          <a:p>
            <a:r>
              <a:rPr lang="en-US" dirty="0"/>
              <a:t>call, </a:t>
            </a:r>
            <a:endParaRPr lang="en-US" dirty="0" smtClean="0"/>
          </a:p>
          <a:p>
            <a:r>
              <a:rPr lang="en-US" dirty="0" smtClean="0"/>
              <a:t>blame</a:t>
            </a:r>
            <a:r>
              <a:rPr lang="en-US" dirty="0"/>
              <a:t>, </a:t>
            </a:r>
            <a:endParaRPr lang="en-US" dirty="0" smtClean="0"/>
          </a:p>
          <a:p>
            <a:r>
              <a:rPr lang="en-US" dirty="0" smtClean="0"/>
              <a:t>punish</a:t>
            </a:r>
            <a:r>
              <a:rPr lang="en-US" dirty="0"/>
              <a:t>, </a:t>
            </a:r>
            <a:endParaRPr lang="en-US" dirty="0" smtClean="0"/>
          </a:p>
          <a:p>
            <a:r>
              <a:rPr lang="en-US" dirty="0" smtClean="0"/>
              <a:t>teach</a:t>
            </a:r>
            <a:endParaRPr lang="en-US" dirty="0"/>
          </a:p>
        </p:txBody>
      </p:sp>
    </p:spTree>
    <p:extLst>
      <p:ext uri="{BB962C8B-B14F-4D97-AF65-F5344CB8AC3E}">
        <p14:creationId xmlns:p14="http://schemas.microsoft.com/office/powerpoint/2010/main" val="3290306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hlinkClick r:id="rId3"/>
              </a:rPr>
              <a:t>Academic Language</a:t>
            </a:r>
            <a:endParaRPr lang="en-US" sz="6000" b="1" dirty="0"/>
          </a:p>
        </p:txBody>
      </p:sp>
      <p:sp>
        <p:nvSpPr>
          <p:cNvPr id="3" name="Content Placeholder 2"/>
          <p:cNvSpPr>
            <a:spLocks noGrp="1"/>
          </p:cNvSpPr>
          <p:nvPr>
            <p:ph idx="1"/>
          </p:nvPr>
        </p:nvSpPr>
        <p:spPr>
          <a:xfrm>
            <a:off x="556260" y="4021215"/>
            <a:ext cx="10751820" cy="475615"/>
          </a:xfrm>
        </p:spPr>
        <p:txBody>
          <a:bodyPr>
            <a:normAutofit/>
          </a:bodyPr>
          <a:lstStyle/>
          <a:p>
            <a:pPr lvl="1"/>
            <a:r>
              <a:rPr lang="en-US" dirty="0" smtClean="0"/>
              <a:t>Scientific language has a preference in its grammar for using the passive voice!</a:t>
            </a:r>
          </a:p>
          <a:p>
            <a:pPr lvl="1"/>
            <a:endParaRPr lang="en-US" dirty="0" smtClean="0"/>
          </a:p>
        </p:txBody>
      </p:sp>
      <p:sp>
        <p:nvSpPr>
          <p:cNvPr id="4" name="TextBox 3"/>
          <p:cNvSpPr txBox="1"/>
          <p:nvPr/>
        </p:nvSpPr>
        <p:spPr>
          <a:xfrm>
            <a:off x="502920" y="1466670"/>
            <a:ext cx="11445240" cy="2554545"/>
          </a:xfrm>
          <a:prstGeom prst="rect">
            <a:avLst/>
          </a:prstGeom>
          <a:noFill/>
        </p:spPr>
        <p:txBody>
          <a:bodyPr wrap="square" rtlCol="0">
            <a:spAutoFit/>
          </a:bodyPr>
          <a:lstStyle/>
          <a:p>
            <a:pPr algn="ctr"/>
            <a:r>
              <a:rPr lang="en-US" sz="3200" dirty="0"/>
              <a:t>“Educators have begun to realize </a:t>
            </a:r>
            <a:r>
              <a:rPr lang="en-US" sz="3200" dirty="0" smtClean="0"/>
              <a:t>the </a:t>
            </a:r>
            <a:r>
              <a:rPr lang="en-US" sz="3200" dirty="0"/>
              <a:t>mastery of academic subjects is the mastery of their specialized patterns of language use, and that language is the dominant medium through which these subjects are taught and the students’ mastery of them tested” </a:t>
            </a:r>
            <a:r>
              <a:rPr lang="en-US" sz="3200" dirty="0" smtClean="0"/>
              <a:t/>
            </a:r>
            <a:br>
              <a:rPr lang="en-US" sz="3200" dirty="0" smtClean="0"/>
            </a:br>
            <a:r>
              <a:rPr lang="en-US" sz="3200" dirty="0" smtClean="0"/>
              <a:t>(</a:t>
            </a:r>
            <a:r>
              <a:rPr lang="en-US" sz="3200" dirty="0"/>
              <a:t>Lemke, 1988, p.81)</a:t>
            </a:r>
          </a:p>
        </p:txBody>
      </p:sp>
      <p:sp>
        <p:nvSpPr>
          <p:cNvPr id="5" name="TextBox 4"/>
          <p:cNvSpPr txBox="1"/>
          <p:nvPr/>
        </p:nvSpPr>
        <p:spPr>
          <a:xfrm>
            <a:off x="502920" y="4587240"/>
            <a:ext cx="11323320" cy="1754326"/>
          </a:xfrm>
          <a:prstGeom prst="rect">
            <a:avLst/>
          </a:prstGeom>
          <a:noFill/>
        </p:spPr>
        <p:txBody>
          <a:bodyPr wrap="square" rtlCol="0">
            <a:spAutoFit/>
          </a:bodyPr>
          <a:lstStyle/>
          <a:p>
            <a:r>
              <a:rPr lang="en-US" dirty="0" smtClean="0"/>
              <a:t>	The </a:t>
            </a:r>
            <a:r>
              <a:rPr lang="en-US" dirty="0"/>
              <a:t>passive voice is especially helpful (and even regarded as mandatory) in scientific or technical writing or lab reports, where the actor is not really important but the process or principle being described is of ultimate importance. Instead of writing "I poured 20 cc of acid into the beaker," we would write "Twenty </a:t>
            </a:r>
            <a:r>
              <a:rPr lang="en-US" dirty="0" smtClean="0"/>
              <a:t>ccs </a:t>
            </a:r>
            <a:r>
              <a:rPr lang="en-US" dirty="0"/>
              <a:t>of acid </a:t>
            </a:r>
            <a:r>
              <a:rPr lang="en-US" u="sng" dirty="0" smtClean="0"/>
              <a:t>was </a:t>
            </a:r>
            <a:r>
              <a:rPr lang="en-US" u="sng" dirty="0"/>
              <a:t>poured</a:t>
            </a:r>
            <a:r>
              <a:rPr lang="en-US" dirty="0"/>
              <a:t> into the beaker." The passive voice is also useful when describing, say, a mechanical process in which the details of process are much more important than anyone's taking responsibility for the action: "The first coat of primer paint </a:t>
            </a:r>
            <a:r>
              <a:rPr lang="en-US" u="sng" dirty="0"/>
              <a:t>is applied</a:t>
            </a:r>
            <a:r>
              <a:rPr lang="en-US" dirty="0"/>
              <a:t> immediately after the acid rinse."</a:t>
            </a:r>
          </a:p>
        </p:txBody>
      </p:sp>
    </p:spTree>
    <p:extLst>
      <p:ext uri="{BB962C8B-B14F-4D97-AF65-F5344CB8AC3E}">
        <p14:creationId xmlns:p14="http://schemas.microsoft.com/office/powerpoint/2010/main" val="29572905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Learning Processes</a:t>
            </a:r>
            <a:endParaRPr lang="en-US" sz="6000" b="1" dirty="0"/>
          </a:p>
        </p:txBody>
      </p:sp>
      <p:sp>
        <p:nvSpPr>
          <p:cNvPr id="3" name="TextBox 2"/>
          <p:cNvSpPr txBox="1"/>
          <p:nvPr/>
        </p:nvSpPr>
        <p:spPr>
          <a:xfrm>
            <a:off x="640080" y="1454557"/>
            <a:ext cx="10881360" cy="1477328"/>
          </a:xfrm>
          <a:prstGeom prst="rect">
            <a:avLst/>
          </a:prstGeom>
          <a:noFill/>
        </p:spPr>
        <p:txBody>
          <a:bodyPr wrap="square" rtlCol="0">
            <a:spAutoFit/>
          </a:bodyPr>
          <a:lstStyle/>
          <a:p>
            <a:r>
              <a:rPr lang="en-US" dirty="0" smtClean="0"/>
              <a:t>	There </a:t>
            </a:r>
            <a:r>
              <a:rPr lang="en-US" dirty="0"/>
              <a:t>are similarities in </a:t>
            </a:r>
            <a:r>
              <a:rPr lang="en-US" dirty="0" smtClean="0"/>
              <a:t>both </a:t>
            </a:r>
            <a:r>
              <a:rPr lang="en-US" b="1" dirty="0" smtClean="0"/>
              <a:t>science</a:t>
            </a:r>
            <a:r>
              <a:rPr lang="en-US" dirty="0" smtClean="0"/>
              <a:t> </a:t>
            </a:r>
            <a:r>
              <a:rPr lang="en-US" dirty="0"/>
              <a:t>and </a:t>
            </a:r>
            <a:r>
              <a:rPr lang="en-US" b="1" dirty="0"/>
              <a:t>language learning </a:t>
            </a:r>
            <a:r>
              <a:rPr lang="en-US" dirty="0"/>
              <a:t>processes. Learning science and </a:t>
            </a:r>
            <a:r>
              <a:rPr lang="en-US" dirty="0" smtClean="0"/>
              <a:t>learning  a </a:t>
            </a:r>
            <a:r>
              <a:rPr lang="en-US" dirty="0"/>
              <a:t>language are cognitive processes that support each other. </a:t>
            </a:r>
            <a:r>
              <a:rPr lang="en-US" dirty="0" smtClean="0"/>
              <a:t>The science process skills-including observing, predicting, communicating, classifying, and analyzing- </a:t>
            </a:r>
            <a:r>
              <a:rPr lang="en-US" dirty="0"/>
              <a:t>are almost the same as language learning skills - seeking information, comparing, ordering, synthesizing and evaluating. In the classroom, science and language are interdependent, in part because each is based on process skills that are mirrored in each other. </a:t>
            </a:r>
          </a:p>
        </p:txBody>
      </p:sp>
      <p:sp>
        <p:nvSpPr>
          <p:cNvPr id="4" name="TextBox 3"/>
          <p:cNvSpPr txBox="1"/>
          <p:nvPr/>
        </p:nvSpPr>
        <p:spPr>
          <a:xfrm>
            <a:off x="1600200" y="4495800"/>
            <a:ext cx="3032760" cy="369332"/>
          </a:xfrm>
          <a:prstGeom prst="rect">
            <a:avLst/>
          </a:prstGeom>
          <a:noFill/>
        </p:spPr>
        <p:txBody>
          <a:bodyPr wrap="square" rtlCol="0">
            <a:spAutoFit/>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013540375"/>
              </p:ext>
            </p:extLst>
          </p:nvPr>
        </p:nvGraphicFramePr>
        <p:xfrm>
          <a:off x="2684780" y="3735332"/>
          <a:ext cx="6791960" cy="2259600"/>
        </p:xfrm>
        <a:graphic>
          <a:graphicData uri="http://schemas.openxmlformats.org/drawingml/2006/table">
            <a:tbl>
              <a:tblPr firstRow="1" bandRow="1">
                <a:tableStyleId>{5C22544A-7EE6-4342-B048-85BDC9FD1C3A}</a:tableStyleId>
              </a:tblPr>
              <a:tblGrid>
                <a:gridCol w="3395980"/>
                <a:gridCol w="3395980"/>
              </a:tblGrid>
              <a:tr h="376600">
                <a:tc>
                  <a:txBody>
                    <a:bodyPr/>
                    <a:lstStyle/>
                    <a:p>
                      <a:pPr algn="ctr"/>
                      <a:r>
                        <a:rPr lang="en-US" dirty="0" smtClean="0"/>
                        <a:t>Science Process Skills</a:t>
                      </a:r>
                      <a:endParaRPr lang="en-US" dirty="0"/>
                    </a:p>
                  </a:txBody>
                  <a:tcPr/>
                </a:tc>
                <a:tc>
                  <a:txBody>
                    <a:bodyPr/>
                    <a:lstStyle/>
                    <a:p>
                      <a:pPr algn="ctr"/>
                      <a:r>
                        <a:rPr lang="en-US" dirty="0" smtClean="0"/>
                        <a:t>English Learning Skills</a:t>
                      </a:r>
                      <a:endParaRPr lang="en-US" dirty="0"/>
                    </a:p>
                  </a:txBody>
                  <a:tcPr/>
                </a:tc>
              </a:tr>
              <a:tr h="376600">
                <a:tc>
                  <a:txBody>
                    <a:bodyPr/>
                    <a:lstStyle/>
                    <a:p>
                      <a:pPr algn="ctr"/>
                      <a:r>
                        <a:rPr lang="en-US" dirty="0" smtClean="0"/>
                        <a:t>Observing</a:t>
                      </a:r>
                      <a:endParaRPr lang="en-US" dirty="0"/>
                    </a:p>
                  </a:txBody>
                  <a:tcPr/>
                </a:tc>
                <a:tc>
                  <a:txBody>
                    <a:bodyPr/>
                    <a:lstStyle/>
                    <a:p>
                      <a:pPr algn="ctr"/>
                      <a:r>
                        <a:rPr lang="en-US" dirty="0" smtClean="0"/>
                        <a:t>Seeking Information</a:t>
                      </a:r>
                      <a:endParaRPr lang="en-US" dirty="0"/>
                    </a:p>
                  </a:txBody>
                  <a:tcPr/>
                </a:tc>
              </a:tr>
              <a:tr h="376600">
                <a:tc>
                  <a:txBody>
                    <a:bodyPr/>
                    <a:lstStyle/>
                    <a:p>
                      <a:pPr algn="ctr"/>
                      <a:r>
                        <a:rPr lang="en-US" dirty="0" smtClean="0"/>
                        <a:t>Predicting</a:t>
                      </a:r>
                      <a:endParaRPr lang="en-US" dirty="0"/>
                    </a:p>
                  </a:txBody>
                  <a:tcPr/>
                </a:tc>
                <a:tc>
                  <a:txBody>
                    <a:bodyPr/>
                    <a:lstStyle/>
                    <a:p>
                      <a:pPr algn="ctr"/>
                      <a:r>
                        <a:rPr lang="en-US" dirty="0" smtClean="0"/>
                        <a:t>Comparing</a:t>
                      </a:r>
                      <a:endParaRPr lang="en-US" dirty="0"/>
                    </a:p>
                  </a:txBody>
                  <a:tcPr/>
                </a:tc>
              </a:tr>
              <a:tr h="376600">
                <a:tc>
                  <a:txBody>
                    <a:bodyPr/>
                    <a:lstStyle/>
                    <a:p>
                      <a:pPr algn="ctr"/>
                      <a:r>
                        <a:rPr lang="en-US" dirty="0" smtClean="0"/>
                        <a:t>Communicating</a:t>
                      </a:r>
                      <a:endParaRPr lang="en-US" dirty="0"/>
                    </a:p>
                  </a:txBody>
                  <a:tcPr/>
                </a:tc>
                <a:tc>
                  <a:txBody>
                    <a:bodyPr/>
                    <a:lstStyle/>
                    <a:p>
                      <a:pPr algn="ctr"/>
                      <a:r>
                        <a:rPr lang="en-US" dirty="0" smtClean="0"/>
                        <a:t>Ordering</a:t>
                      </a:r>
                      <a:endParaRPr lang="en-US" dirty="0"/>
                    </a:p>
                  </a:txBody>
                  <a:tcPr/>
                </a:tc>
              </a:tr>
              <a:tr h="376600">
                <a:tc>
                  <a:txBody>
                    <a:bodyPr/>
                    <a:lstStyle/>
                    <a:p>
                      <a:pPr algn="ctr"/>
                      <a:r>
                        <a:rPr lang="en-US" dirty="0" smtClean="0"/>
                        <a:t>Classifying</a:t>
                      </a:r>
                      <a:endParaRPr lang="en-US" dirty="0"/>
                    </a:p>
                  </a:txBody>
                  <a:tcPr/>
                </a:tc>
                <a:tc>
                  <a:txBody>
                    <a:bodyPr/>
                    <a:lstStyle/>
                    <a:p>
                      <a:pPr algn="ctr"/>
                      <a:r>
                        <a:rPr lang="en-US" dirty="0" smtClean="0"/>
                        <a:t>Synthesizing</a:t>
                      </a:r>
                      <a:endParaRPr lang="en-US" dirty="0"/>
                    </a:p>
                  </a:txBody>
                  <a:tcPr/>
                </a:tc>
              </a:tr>
              <a:tr h="376600">
                <a:tc>
                  <a:txBody>
                    <a:bodyPr/>
                    <a:lstStyle/>
                    <a:p>
                      <a:pPr algn="ctr"/>
                      <a:r>
                        <a:rPr lang="en-US" dirty="0" smtClean="0"/>
                        <a:t>Analyzing</a:t>
                      </a:r>
                      <a:endParaRPr lang="en-US" dirty="0"/>
                    </a:p>
                  </a:txBody>
                  <a:tcPr/>
                </a:tc>
                <a:tc>
                  <a:txBody>
                    <a:bodyPr/>
                    <a:lstStyle/>
                    <a:p>
                      <a:pPr algn="ctr"/>
                      <a:r>
                        <a:rPr lang="en-US" dirty="0" smtClean="0"/>
                        <a:t>Evaluating</a:t>
                      </a:r>
                      <a:endParaRPr lang="en-US" dirty="0"/>
                    </a:p>
                  </a:txBody>
                  <a:tcPr/>
                </a:tc>
              </a:tr>
            </a:tbl>
          </a:graphicData>
        </a:graphic>
      </p:graphicFrame>
      <p:sp>
        <p:nvSpPr>
          <p:cNvPr id="7" name="Rectangle 6"/>
          <p:cNvSpPr/>
          <p:nvPr/>
        </p:nvSpPr>
        <p:spPr>
          <a:xfrm>
            <a:off x="640080" y="2952930"/>
            <a:ext cx="10881360" cy="646331"/>
          </a:xfrm>
          <a:prstGeom prst="rect">
            <a:avLst/>
          </a:prstGeom>
        </p:spPr>
        <p:txBody>
          <a:bodyPr wrap="square">
            <a:spAutoFit/>
          </a:bodyPr>
          <a:lstStyle/>
          <a:p>
            <a:pPr marL="285750" lvl="0" indent="-285750">
              <a:buFont typeface="Wingdings" panose="05000000000000000000" pitchFamily="2" charset="2"/>
              <a:buChar char="v"/>
            </a:pPr>
            <a:r>
              <a:rPr lang="en-US" dirty="0">
                <a:solidFill>
                  <a:prstClr val="black"/>
                </a:solidFill>
              </a:rPr>
              <a:t>Both science and English instruction focus on skills such as noting details, predicting, distinguishing fact from opinion, and linking words with precise meaning.</a:t>
            </a:r>
          </a:p>
        </p:txBody>
      </p:sp>
    </p:spTree>
    <p:extLst>
      <p:ext uri="{BB962C8B-B14F-4D97-AF65-F5344CB8AC3E}">
        <p14:creationId xmlns:p14="http://schemas.microsoft.com/office/powerpoint/2010/main" val="3446366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Guided Scientific Inquiry</a:t>
            </a:r>
            <a:endParaRPr lang="en-US" dirty="0"/>
          </a:p>
        </p:txBody>
      </p:sp>
      <p:sp>
        <p:nvSpPr>
          <p:cNvPr id="3" name="Content Placeholder 2"/>
          <p:cNvSpPr>
            <a:spLocks noGrp="1"/>
          </p:cNvSpPr>
          <p:nvPr>
            <p:ph idx="1"/>
          </p:nvPr>
        </p:nvSpPr>
        <p:spPr>
          <a:xfrm>
            <a:off x="449580" y="2772191"/>
            <a:ext cx="11384280" cy="2912329"/>
          </a:xfrm>
        </p:spPr>
        <p:txBody>
          <a:bodyPr>
            <a:normAutofit/>
          </a:bodyPr>
          <a:lstStyle/>
          <a:p>
            <a:r>
              <a:rPr lang="en-US" sz="1600" dirty="0" smtClean="0"/>
              <a:t>Observing - the use of the five senses to gather data about objects and events</a:t>
            </a:r>
          </a:p>
          <a:p>
            <a:r>
              <a:rPr lang="en-US" sz="1600" dirty="0" smtClean="0"/>
              <a:t>Communicating - the use of the spoken and </a:t>
            </a:r>
            <a:r>
              <a:rPr lang="en-US" sz="1600" dirty="0"/>
              <a:t>w</a:t>
            </a:r>
            <a:r>
              <a:rPr lang="en-US" sz="1600" dirty="0" smtClean="0"/>
              <a:t>ritten words, graphs, drawings, and diagrams to share information and ideas with others</a:t>
            </a:r>
          </a:p>
          <a:p>
            <a:r>
              <a:rPr lang="en-US" sz="1600" dirty="0" smtClean="0"/>
              <a:t>Classifying – the use of observations to determine similarities and differences in objects and events to group or order objects or events into categories based on properties or criteria</a:t>
            </a:r>
          </a:p>
          <a:p>
            <a:r>
              <a:rPr lang="en-US" sz="1600" dirty="0" smtClean="0"/>
              <a:t>Measuring – using both standard and nonstandard measures or estimates to describe the dimensions of an object or event</a:t>
            </a:r>
          </a:p>
          <a:p>
            <a:r>
              <a:rPr lang="en-US" sz="1600" dirty="0" smtClean="0"/>
              <a:t>Predicting – stating the outcome of a future event based on a pattern of evidence</a:t>
            </a:r>
          </a:p>
          <a:p>
            <a:r>
              <a:rPr lang="en-US" sz="1600" dirty="0" smtClean="0"/>
              <a:t>Inferring – the use of a logical thought process to show a relationship between observations or provide an explanation of an observation</a:t>
            </a:r>
          </a:p>
          <a:p>
            <a:endParaRPr lang="en-US" sz="1600" dirty="0" smtClean="0"/>
          </a:p>
          <a:p>
            <a:endParaRPr lang="en-US" sz="1600" dirty="0" smtClean="0"/>
          </a:p>
          <a:p>
            <a:endParaRPr lang="en-US" sz="1600" dirty="0" smtClean="0"/>
          </a:p>
          <a:p>
            <a:endParaRPr lang="en-US" sz="1600" dirty="0" smtClean="0"/>
          </a:p>
        </p:txBody>
      </p:sp>
      <p:sp>
        <p:nvSpPr>
          <p:cNvPr id="4" name="TextBox 3"/>
          <p:cNvSpPr txBox="1"/>
          <p:nvPr/>
        </p:nvSpPr>
        <p:spPr>
          <a:xfrm>
            <a:off x="1188720" y="1394936"/>
            <a:ext cx="9906000" cy="584775"/>
          </a:xfrm>
          <a:prstGeom prst="rect">
            <a:avLst/>
          </a:prstGeom>
          <a:noFill/>
        </p:spPr>
        <p:txBody>
          <a:bodyPr wrap="square" rtlCol="0">
            <a:spAutoFit/>
          </a:bodyPr>
          <a:lstStyle/>
          <a:p>
            <a:r>
              <a:rPr lang="en-US" sz="1600" dirty="0" smtClean="0"/>
              <a:t>	The </a:t>
            </a:r>
            <a:r>
              <a:rPr lang="en-US" sz="1600" dirty="0"/>
              <a:t>process skills of science inquiry that students use to carry out hands on and minds on investigations </a:t>
            </a:r>
            <a:r>
              <a:rPr lang="en-US" sz="1600" dirty="0" smtClean="0"/>
              <a:t>in </a:t>
            </a:r>
            <a:r>
              <a:rPr lang="en-US" sz="1600" dirty="0"/>
              <a:t>many cases are the same skills used by students that are learning a second language.</a:t>
            </a:r>
          </a:p>
        </p:txBody>
      </p:sp>
      <p:sp>
        <p:nvSpPr>
          <p:cNvPr id="5" name="TextBox 4"/>
          <p:cNvSpPr txBox="1"/>
          <p:nvPr/>
        </p:nvSpPr>
        <p:spPr>
          <a:xfrm>
            <a:off x="2743200" y="2162591"/>
            <a:ext cx="5715000" cy="369332"/>
          </a:xfrm>
          <a:prstGeom prst="rect">
            <a:avLst/>
          </a:prstGeom>
          <a:noFill/>
        </p:spPr>
        <p:txBody>
          <a:bodyPr wrap="square" rtlCol="0">
            <a:spAutoFit/>
          </a:bodyPr>
          <a:lstStyle/>
          <a:p>
            <a:r>
              <a:rPr lang="en-US" b="1" dirty="0" smtClean="0"/>
              <a:t>Basic Science Process Skills of Inquiry for Primary Grades</a:t>
            </a:r>
            <a:endParaRPr lang="en-US" b="1" dirty="0"/>
          </a:p>
        </p:txBody>
      </p:sp>
    </p:spTree>
    <p:extLst>
      <p:ext uri="{BB962C8B-B14F-4D97-AF65-F5344CB8AC3E}">
        <p14:creationId xmlns:p14="http://schemas.microsoft.com/office/powerpoint/2010/main" val="38115847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Next Generation Science Standards</a:t>
            </a:r>
            <a:endParaRPr lang="en-US" dirty="0"/>
          </a:p>
        </p:txBody>
      </p:sp>
      <p:sp>
        <p:nvSpPr>
          <p:cNvPr id="3" name="Content Placeholder 2"/>
          <p:cNvSpPr>
            <a:spLocks noGrp="1"/>
          </p:cNvSpPr>
          <p:nvPr>
            <p:ph idx="1"/>
          </p:nvPr>
        </p:nvSpPr>
        <p:spPr>
          <a:xfrm>
            <a:off x="815340" y="4076898"/>
            <a:ext cx="10515600" cy="1390015"/>
          </a:xfrm>
        </p:spPr>
        <p:txBody>
          <a:bodyPr>
            <a:normAutofit/>
          </a:bodyPr>
          <a:lstStyle/>
          <a:p>
            <a:r>
              <a:rPr lang="en-US" dirty="0" smtClean="0">
                <a:hlinkClick r:id="rId3"/>
              </a:rPr>
              <a:t>http://www.nextgenscience.org/next-generation-science-standards</a:t>
            </a:r>
            <a:endParaRPr lang="en-US" dirty="0"/>
          </a:p>
        </p:txBody>
      </p:sp>
      <p:sp>
        <p:nvSpPr>
          <p:cNvPr id="4" name="TextBox 3"/>
          <p:cNvSpPr txBox="1"/>
          <p:nvPr/>
        </p:nvSpPr>
        <p:spPr>
          <a:xfrm>
            <a:off x="411480" y="1657708"/>
            <a:ext cx="11323320" cy="1754326"/>
          </a:xfrm>
          <a:prstGeom prst="rect">
            <a:avLst/>
          </a:prstGeom>
          <a:noFill/>
        </p:spPr>
        <p:txBody>
          <a:bodyPr wrap="square" rtlCol="0">
            <a:spAutoFit/>
          </a:bodyPr>
          <a:lstStyle/>
          <a:p>
            <a:r>
              <a:rPr lang="en-US" dirty="0" smtClean="0"/>
              <a:t>	Next Generation Science Standards are built on the notion of learning as a developmental progression. It is designed to help children continually build on and revise their knowledge and abilities, starting from their curiosity about  how the world works.</a:t>
            </a:r>
          </a:p>
          <a:p>
            <a:r>
              <a:rPr lang="en-US" dirty="0" smtClean="0"/>
              <a:t>	The framework focuses on a limited number of core ideas in science and engineering . A reduction of the number of sheer details  is intended to give time for students to engage in scientific investigations and achieve a deeper</a:t>
            </a:r>
          </a:p>
          <a:p>
            <a:r>
              <a:rPr lang="en-US" dirty="0" smtClean="0"/>
              <a:t>understanding for the core ideas presented.</a:t>
            </a:r>
          </a:p>
        </p:txBody>
      </p:sp>
      <p:sp>
        <p:nvSpPr>
          <p:cNvPr id="6" name="TextBox 5"/>
          <p:cNvSpPr txBox="1"/>
          <p:nvPr/>
        </p:nvSpPr>
        <p:spPr>
          <a:xfrm>
            <a:off x="944880" y="4771906"/>
            <a:ext cx="9875520" cy="707886"/>
          </a:xfrm>
          <a:prstGeom prst="rect">
            <a:avLst/>
          </a:prstGeom>
          <a:noFill/>
        </p:spPr>
        <p:txBody>
          <a:bodyPr wrap="square" rtlCol="0">
            <a:spAutoFit/>
          </a:bodyPr>
          <a:lstStyle/>
          <a:p>
            <a:pPr algn="ctr"/>
            <a:r>
              <a:rPr lang="en-US" sz="2000" dirty="0">
                <a:solidFill>
                  <a:prstClr val="black"/>
                </a:solidFill>
              </a:rPr>
              <a:t>This website connects the science standards by grade level with the </a:t>
            </a:r>
            <a:endParaRPr lang="en-US" sz="2000" dirty="0" smtClean="0">
              <a:solidFill>
                <a:prstClr val="black"/>
              </a:solidFill>
            </a:endParaRPr>
          </a:p>
          <a:p>
            <a:pPr algn="ctr"/>
            <a:r>
              <a:rPr lang="en-US" sz="2000" dirty="0" smtClean="0">
                <a:solidFill>
                  <a:prstClr val="black"/>
                </a:solidFill>
              </a:rPr>
              <a:t>corresponding </a:t>
            </a:r>
            <a:r>
              <a:rPr lang="en-US" sz="2000" dirty="0">
                <a:solidFill>
                  <a:prstClr val="black"/>
                </a:solidFill>
              </a:rPr>
              <a:t>ELA </a:t>
            </a:r>
            <a:r>
              <a:rPr lang="en-US" sz="2000" dirty="0" smtClean="0">
                <a:solidFill>
                  <a:prstClr val="black"/>
                </a:solidFill>
              </a:rPr>
              <a:t>standards</a:t>
            </a:r>
            <a:r>
              <a:rPr lang="en-US" sz="2000" dirty="0" smtClean="0"/>
              <a:t> !</a:t>
            </a:r>
            <a:endParaRPr lang="en-US" sz="2000" dirty="0" smtClean="0">
              <a:solidFill>
                <a:prstClr val="black"/>
              </a:solidFill>
            </a:endParaRPr>
          </a:p>
        </p:txBody>
      </p:sp>
    </p:spTree>
    <p:extLst>
      <p:ext uri="{BB962C8B-B14F-4D97-AF65-F5344CB8AC3E}">
        <p14:creationId xmlns:p14="http://schemas.microsoft.com/office/powerpoint/2010/main" val="13966975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Next Generation Science </a:t>
            </a:r>
            <a:br>
              <a:rPr lang="en-US" dirty="0" smtClean="0"/>
            </a:br>
            <a:r>
              <a:rPr lang="en-US" dirty="0" smtClean="0"/>
              <a:t>Supports an Inquiry Approach to Learning</a:t>
            </a:r>
            <a:endParaRPr lang="en-US" dirty="0"/>
          </a:p>
        </p:txBody>
      </p:sp>
      <p:sp>
        <p:nvSpPr>
          <p:cNvPr id="3" name="Content Placeholder 2"/>
          <p:cNvSpPr>
            <a:spLocks noGrp="1"/>
          </p:cNvSpPr>
          <p:nvPr>
            <p:ph idx="1"/>
          </p:nvPr>
        </p:nvSpPr>
        <p:spPr>
          <a:xfrm>
            <a:off x="838200" y="1541873"/>
            <a:ext cx="10515600" cy="2152015"/>
          </a:xfrm>
        </p:spPr>
        <p:txBody>
          <a:bodyPr/>
          <a:lstStyle/>
          <a:p>
            <a:pPr algn="ctr"/>
            <a:r>
              <a:rPr lang="en-US" dirty="0" smtClean="0"/>
              <a:t>Show a </a:t>
            </a:r>
            <a:r>
              <a:rPr lang="en-US" dirty="0"/>
              <a:t>v</a:t>
            </a:r>
            <a:r>
              <a:rPr lang="en-US" dirty="0" smtClean="0"/>
              <a:t>ideo / Present an Experience</a:t>
            </a:r>
          </a:p>
          <a:p>
            <a:pPr algn="ctr"/>
            <a:r>
              <a:rPr lang="en-US" dirty="0"/>
              <a:t>Teach using informal speech</a:t>
            </a:r>
          </a:p>
          <a:p>
            <a:pPr algn="ctr"/>
            <a:r>
              <a:rPr lang="en-US" dirty="0" smtClean="0"/>
              <a:t>Teach the vocabulary</a:t>
            </a:r>
          </a:p>
          <a:p>
            <a:pPr algn="ctr"/>
            <a:r>
              <a:rPr lang="en-US" dirty="0" smtClean="0"/>
              <a:t>Teach using technical vocabulary and sentence structure</a:t>
            </a:r>
          </a:p>
          <a:p>
            <a:endParaRPr lang="en-US" dirty="0"/>
          </a:p>
        </p:txBody>
      </p:sp>
      <p:sp>
        <p:nvSpPr>
          <p:cNvPr id="4" name="TextBox 3"/>
          <p:cNvSpPr txBox="1"/>
          <p:nvPr/>
        </p:nvSpPr>
        <p:spPr>
          <a:xfrm>
            <a:off x="2286000" y="3529878"/>
            <a:ext cx="8732520" cy="830997"/>
          </a:xfrm>
          <a:prstGeom prst="rect">
            <a:avLst/>
          </a:prstGeom>
          <a:noFill/>
        </p:spPr>
        <p:txBody>
          <a:bodyPr wrap="square" rtlCol="0">
            <a:spAutoFit/>
          </a:bodyPr>
          <a:lstStyle/>
          <a:p>
            <a:pPr algn="ctr"/>
            <a:r>
              <a:rPr lang="en-US" sz="2400" dirty="0"/>
              <a:t>Great Interactive Experiments Under Science </a:t>
            </a:r>
            <a:r>
              <a:rPr lang="en-US" sz="2400" dirty="0" smtClean="0"/>
              <a:t>Tile (Sink and Float)</a:t>
            </a:r>
            <a:r>
              <a:rPr lang="en-US" sz="2400" dirty="0"/>
              <a:t/>
            </a:r>
            <a:br>
              <a:rPr lang="en-US" sz="2400" dirty="0"/>
            </a:br>
            <a:r>
              <a:rPr lang="en-US" sz="2400" u="sng" dirty="0">
                <a:hlinkClick r:id="rId3"/>
              </a:rPr>
              <a:t>http://interactivesites.weebly.com/</a:t>
            </a:r>
            <a:endParaRPr lang="en-US" sz="2400" dirty="0"/>
          </a:p>
        </p:txBody>
      </p:sp>
      <p:sp>
        <p:nvSpPr>
          <p:cNvPr id="5" name="TextBox 4"/>
          <p:cNvSpPr txBox="1"/>
          <p:nvPr/>
        </p:nvSpPr>
        <p:spPr>
          <a:xfrm>
            <a:off x="1184114" y="4257825"/>
            <a:ext cx="10561321" cy="2677656"/>
          </a:xfrm>
          <a:prstGeom prst="rect">
            <a:avLst/>
          </a:prstGeom>
          <a:noFill/>
        </p:spPr>
        <p:txBody>
          <a:bodyPr wrap="square" rtlCol="0">
            <a:spAutoFit/>
          </a:bodyPr>
          <a:lstStyle/>
          <a:p>
            <a:pPr algn="ctr"/>
            <a:r>
              <a:rPr lang="en-US" sz="2400" dirty="0" smtClean="0"/>
              <a:t>Science Vocabulary   </a:t>
            </a:r>
            <a:r>
              <a:rPr lang="en-US" sz="2400" dirty="0" err="1" smtClean="0"/>
              <a:t>un:dgerken@esboces.org</a:t>
            </a:r>
            <a:r>
              <a:rPr lang="en-US" sz="2400" dirty="0" smtClean="0"/>
              <a:t> pw: </a:t>
            </a:r>
            <a:r>
              <a:rPr lang="en-US" sz="2400" dirty="0" err="1" smtClean="0"/>
              <a:t>courtney</a:t>
            </a:r>
            <a:r>
              <a:rPr lang="en-US" sz="2400" dirty="0"/>
              <a:t/>
            </a:r>
            <a:br>
              <a:rPr lang="en-US" sz="2400" dirty="0"/>
            </a:br>
            <a:r>
              <a:rPr lang="en-US" sz="2400" u="sng" dirty="0">
                <a:hlinkClick r:id="rId4"/>
              </a:rPr>
              <a:t>http://www.spellingcity.com</a:t>
            </a:r>
            <a:r>
              <a:rPr lang="en-US" sz="2400" u="sng" dirty="0" smtClean="0">
                <a:hlinkClick r:id="rId4"/>
              </a:rPr>
              <a:t>/</a:t>
            </a:r>
            <a:r>
              <a:rPr lang="en-US" sz="2400" dirty="0" smtClean="0"/>
              <a:t>  (also an app)</a:t>
            </a:r>
            <a:br>
              <a:rPr lang="en-US" sz="2400" dirty="0" smtClean="0"/>
            </a:br>
            <a:r>
              <a:rPr lang="en-US" sz="2400" dirty="0" smtClean="0"/>
              <a:t>Great High School Science Information (nice vocab. Piece)  </a:t>
            </a:r>
            <a:r>
              <a:rPr lang="en-US" sz="1600" dirty="0" err="1" smtClean="0"/>
              <a:t>un:dgerken</a:t>
            </a:r>
            <a:r>
              <a:rPr lang="en-US" sz="1600" dirty="0" smtClean="0"/>
              <a:t>  pw Courtney87</a:t>
            </a:r>
            <a:r>
              <a:rPr lang="en-US" sz="2400" dirty="0" smtClean="0"/>
              <a:t/>
            </a:r>
            <a:br>
              <a:rPr lang="en-US" sz="2400" dirty="0" smtClean="0"/>
            </a:br>
            <a:r>
              <a:rPr lang="en-US" sz="2400" dirty="0" smtClean="0">
                <a:hlinkClick r:id="rId5"/>
              </a:rPr>
              <a:t>www.visionlearning.com/en/library</a:t>
            </a:r>
            <a:endParaRPr lang="en-US" sz="2400" dirty="0" smtClean="0"/>
          </a:p>
          <a:p>
            <a:pPr algn="ctr"/>
            <a:r>
              <a:rPr lang="en-US" sz="2400" dirty="0" smtClean="0"/>
              <a:t/>
            </a:r>
            <a:br>
              <a:rPr lang="en-US" sz="2400" dirty="0" smtClean="0"/>
            </a:br>
            <a:endParaRPr lang="en-US" sz="2400" dirty="0" smtClean="0"/>
          </a:p>
          <a:p>
            <a:pPr algn="ctr"/>
            <a:endParaRPr lang="en-US" sz="2400" dirty="0"/>
          </a:p>
        </p:txBody>
      </p:sp>
      <p:sp>
        <p:nvSpPr>
          <p:cNvPr id="6" name="TextBox 5"/>
          <p:cNvSpPr txBox="1"/>
          <p:nvPr/>
        </p:nvSpPr>
        <p:spPr>
          <a:xfrm>
            <a:off x="1127760" y="5651862"/>
            <a:ext cx="9890760" cy="1107996"/>
          </a:xfrm>
          <a:prstGeom prst="rect">
            <a:avLst/>
          </a:prstGeom>
          <a:noFill/>
        </p:spPr>
        <p:txBody>
          <a:bodyPr wrap="square" rtlCol="0">
            <a:spAutoFit/>
          </a:bodyPr>
          <a:lstStyle/>
          <a:p>
            <a:pPr algn="ctr"/>
            <a:r>
              <a:rPr lang="en-US" sz="2400" dirty="0" smtClean="0"/>
              <a:t>Science Glossaries</a:t>
            </a:r>
            <a:endParaRPr lang="en-US" sz="2400" dirty="0" smtClean="0">
              <a:hlinkClick r:id="rId6"/>
            </a:endParaRPr>
          </a:p>
          <a:p>
            <a:pPr algn="ctr"/>
            <a:r>
              <a:rPr lang="en-US" sz="2400" dirty="0" smtClean="0">
                <a:hlinkClick r:id="rId6"/>
              </a:rPr>
              <a:t>http</a:t>
            </a:r>
            <a:r>
              <a:rPr lang="en-US" sz="2400" dirty="0">
                <a:hlinkClick r:id="rId6"/>
              </a:rPr>
              <a:t>://</a:t>
            </a:r>
            <a:r>
              <a:rPr lang="en-US" sz="2400" dirty="0" smtClean="0">
                <a:hlinkClick r:id="rId6"/>
              </a:rPr>
              <a:t>www.p12.nysed.gov/biling/bilinged/bilingual_glossaries.htm</a:t>
            </a:r>
            <a:endParaRPr lang="en-US" sz="2400" dirty="0" smtClean="0"/>
          </a:p>
          <a:p>
            <a:endParaRPr lang="en-US" dirty="0"/>
          </a:p>
        </p:txBody>
      </p:sp>
    </p:spTree>
    <p:extLst>
      <p:ext uri="{BB962C8B-B14F-4D97-AF65-F5344CB8AC3E}">
        <p14:creationId xmlns:p14="http://schemas.microsoft.com/office/powerpoint/2010/main" val="3835155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Academic Vocabulary</a:t>
            </a:r>
            <a:endParaRPr lang="en-US" sz="6000" dirty="0"/>
          </a:p>
        </p:txBody>
      </p:sp>
      <p:sp>
        <p:nvSpPr>
          <p:cNvPr id="3" name="Content Placeholder 2"/>
          <p:cNvSpPr>
            <a:spLocks noGrp="1"/>
          </p:cNvSpPr>
          <p:nvPr>
            <p:ph idx="1"/>
          </p:nvPr>
        </p:nvSpPr>
        <p:spPr>
          <a:xfrm>
            <a:off x="715879" y="1609058"/>
            <a:ext cx="10515600" cy="845385"/>
          </a:xfrm>
        </p:spPr>
        <p:txBody>
          <a:bodyPr>
            <a:normAutofit/>
          </a:bodyPr>
          <a:lstStyle/>
          <a:p>
            <a:r>
              <a:rPr lang="en-US" sz="2400" dirty="0" smtClean="0">
                <a:hlinkClick r:id="rId3"/>
              </a:rPr>
              <a:t>Process/function words </a:t>
            </a:r>
            <a:r>
              <a:rPr lang="en-US" sz="2400" dirty="0" smtClean="0"/>
              <a:t>-- general academic words; often the tasks students must accomplish; </a:t>
            </a:r>
            <a:r>
              <a:rPr lang="en-US" sz="2400" i="1" dirty="0" smtClean="0"/>
              <a:t>explain the effect, state in your own words, identify, create, etc.</a:t>
            </a:r>
          </a:p>
        </p:txBody>
      </p:sp>
      <p:graphicFrame>
        <p:nvGraphicFramePr>
          <p:cNvPr id="7" name="Table 6"/>
          <p:cNvGraphicFramePr>
            <a:graphicFrameLocks noGrp="1"/>
          </p:cNvGraphicFramePr>
          <p:nvPr>
            <p:extLst>
              <p:ext uri="{D42A27DB-BD31-4B8C-83A1-F6EECF244321}">
                <p14:modId xmlns:p14="http://schemas.microsoft.com/office/powerpoint/2010/main" val="2972955174"/>
              </p:ext>
            </p:extLst>
          </p:nvPr>
        </p:nvGraphicFramePr>
        <p:xfrm>
          <a:off x="1070812" y="2442410"/>
          <a:ext cx="9962145" cy="2482624"/>
        </p:xfrm>
        <a:graphic>
          <a:graphicData uri="http://schemas.openxmlformats.org/drawingml/2006/table">
            <a:tbl>
              <a:tblPr firstRow="1" bandRow="1">
                <a:tableStyleId>{5C22544A-7EE6-4342-B048-85BDC9FD1C3A}</a:tableStyleId>
              </a:tblPr>
              <a:tblGrid>
                <a:gridCol w="1992429"/>
                <a:gridCol w="1992429"/>
                <a:gridCol w="1992429"/>
                <a:gridCol w="1992429"/>
                <a:gridCol w="1992429"/>
              </a:tblGrid>
              <a:tr h="330490">
                <a:tc gridSpan="5">
                  <a:txBody>
                    <a:bodyPr/>
                    <a:lstStyle/>
                    <a:p>
                      <a:pPr algn="ctr"/>
                      <a:r>
                        <a:rPr lang="en-US" dirty="0" smtClean="0"/>
                        <a:t>Common Scientific</a:t>
                      </a:r>
                      <a:r>
                        <a:rPr lang="en-US" baseline="0" dirty="0" smtClean="0"/>
                        <a:t> Language Functions</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330490">
                <a:tc>
                  <a:txBody>
                    <a:bodyPr/>
                    <a:lstStyle/>
                    <a:p>
                      <a:r>
                        <a:rPr lang="en-US" dirty="0" smtClean="0"/>
                        <a:t>Analyze</a:t>
                      </a:r>
                      <a:endParaRPr lang="en-US" dirty="0"/>
                    </a:p>
                  </a:txBody>
                  <a:tcPr/>
                </a:tc>
                <a:tc>
                  <a:txBody>
                    <a:bodyPr/>
                    <a:lstStyle/>
                    <a:p>
                      <a:r>
                        <a:rPr lang="en-US" dirty="0" smtClean="0"/>
                        <a:t>Calculate</a:t>
                      </a:r>
                      <a:endParaRPr lang="en-US" dirty="0"/>
                    </a:p>
                  </a:txBody>
                  <a:tcPr/>
                </a:tc>
                <a:tc>
                  <a:txBody>
                    <a:bodyPr/>
                    <a:lstStyle/>
                    <a:p>
                      <a:r>
                        <a:rPr lang="en-US" dirty="0" smtClean="0"/>
                        <a:t>Classify</a:t>
                      </a:r>
                      <a:endParaRPr lang="en-US" dirty="0"/>
                    </a:p>
                  </a:txBody>
                  <a:tcPr/>
                </a:tc>
                <a:tc>
                  <a:txBody>
                    <a:bodyPr/>
                    <a:lstStyle/>
                    <a:p>
                      <a:r>
                        <a:rPr lang="en-US" dirty="0" smtClean="0"/>
                        <a:t>Confirm</a:t>
                      </a:r>
                      <a:endParaRPr lang="en-US" dirty="0"/>
                    </a:p>
                  </a:txBody>
                  <a:tcPr/>
                </a:tc>
                <a:tc>
                  <a:txBody>
                    <a:bodyPr/>
                    <a:lstStyle/>
                    <a:p>
                      <a:r>
                        <a:rPr lang="en-US" dirty="0" smtClean="0"/>
                        <a:t>Contrast</a:t>
                      </a:r>
                      <a:endParaRPr lang="en-US" dirty="0"/>
                    </a:p>
                  </a:txBody>
                  <a:tcPr/>
                </a:tc>
              </a:tr>
              <a:tr h="814908">
                <a:tc>
                  <a:txBody>
                    <a:bodyPr/>
                    <a:lstStyle/>
                    <a:p>
                      <a:r>
                        <a:rPr lang="en-US" dirty="0" smtClean="0"/>
                        <a:t>Defend</a:t>
                      </a:r>
                      <a:r>
                        <a:rPr lang="en-US" baseline="0" dirty="0" smtClean="0"/>
                        <a:t> a Position</a:t>
                      </a:r>
                      <a:endParaRPr lang="en-US" dirty="0"/>
                    </a:p>
                  </a:txBody>
                  <a:tcPr/>
                </a:tc>
                <a:tc>
                  <a:txBody>
                    <a:bodyPr/>
                    <a:lstStyle/>
                    <a:p>
                      <a:r>
                        <a:rPr lang="en-US" dirty="0" smtClean="0"/>
                        <a:t>Describe</a:t>
                      </a:r>
                      <a:endParaRPr lang="en-US" dirty="0"/>
                    </a:p>
                  </a:txBody>
                  <a:tcPr/>
                </a:tc>
                <a:tc>
                  <a:txBody>
                    <a:bodyPr/>
                    <a:lstStyle/>
                    <a:p>
                      <a:r>
                        <a:rPr lang="en-US" dirty="0" smtClean="0"/>
                        <a:t>Discuss</a:t>
                      </a:r>
                      <a:endParaRPr lang="en-US" dirty="0"/>
                    </a:p>
                  </a:txBody>
                  <a:tcPr/>
                </a:tc>
                <a:tc>
                  <a:txBody>
                    <a:bodyPr/>
                    <a:lstStyle/>
                    <a:p>
                      <a:r>
                        <a:rPr lang="en-US" dirty="0" smtClean="0"/>
                        <a:t>Distinguish Fact</a:t>
                      </a:r>
                      <a:r>
                        <a:rPr lang="en-US" baseline="0" dirty="0" smtClean="0"/>
                        <a:t> from Opinion</a:t>
                      </a:r>
                      <a:endParaRPr lang="en-US" dirty="0"/>
                    </a:p>
                  </a:txBody>
                  <a:tcPr/>
                </a:tc>
                <a:tc>
                  <a:txBody>
                    <a:bodyPr/>
                    <a:lstStyle/>
                    <a:p>
                      <a:r>
                        <a:rPr lang="en-US" dirty="0" smtClean="0"/>
                        <a:t>Estimate</a:t>
                      </a:r>
                      <a:endParaRPr lang="en-US" dirty="0"/>
                    </a:p>
                  </a:txBody>
                  <a:tcPr/>
                </a:tc>
              </a:tr>
              <a:tr h="330490">
                <a:tc>
                  <a:txBody>
                    <a:bodyPr/>
                    <a:lstStyle/>
                    <a:p>
                      <a:r>
                        <a:rPr lang="en-US" dirty="0" smtClean="0"/>
                        <a:t>Identify</a:t>
                      </a:r>
                      <a:endParaRPr lang="en-US" dirty="0"/>
                    </a:p>
                  </a:txBody>
                  <a:tcPr/>
                </a:tc>
                <a:tc>
                  <a:txBody>
                    <a:bodyPr/>
                    <a:lstStyle/>
                    <a:p>
                      <a:r>
                        <a:rPr lang="en-US" dirty="0" smtClean="0"/>
                        <a:t>Interpret</a:t>
                      </a:r>
                      <a:endParaRPr lang="en-US" dirty="0"/>
                    </a:p>
                  </a:txBody>
                  <a:tcPr/>
                </a:tc>
                <a:tc>
                  <a:txBody>
                    <a:bodyPr/>
                    <a:lstStyle/>
                    <a:p>
                      <a:r>
                        <a:rPr lang="en-US" dirty="0" smtClean="0"/>
                        <a:t>Justify</a:t>
                      </a:r>
                      <a:endParaRPr lang="en-US" dirty="0"/>
                    </a:p>
                  </a:txBody>
                  <a:tcPr/>
                </a:tc>
                <a:tc>
                  <a:txBody>
                    <a:bodyPr/>
                    <a:lstStyle/>
                    <a:p>
                      <a:r>
                        <a:rPr lang="en-US" dirty="0" smtClean="0"/>
                        <a:t>Observe</a:t>
                      </a:r>
                      <a:endParaRPr lang="en-US" dirty="0"/>
                    </a:p>
                  </a:txBody>
                  <a:tcPr/>
                </a:tc>
                <a:tc>
                  <a:txBody>
                    <a:bodyPr/>
                    <a:lstStyle/>
                    <a:p>
                      <a:r>
                        <a:rPr lang="en-US" dirty="0" smtClean="0"/>
                        <a:t>Persuade</a:t>
                      </a:r>
                      <a:endParaRPr lang="en-US" dirty="0"/>
                    </a:p>
                  </a:txBody>
                  <a:tcPr/>
                </a:tc>
              </a:tr>
              <a:tr h="570436">
                <a:tc>
                  <a:txBody>
                    <a:bodyPr/>
                    <a:lstStyle/>
                    <a:p>
                      <a:r>
                        <a:rPr lang="en-US" dirty="0" smtClean="0"/>
                        <a:t>Predict</a:t>
                      </a:r>
                      <a:endParaRPr lang="en-US" dirty="0"/>
                    </a:p>
                  </a:txBody>
                  <a:tcPr/>
                </a:tc>
                <a:tc>
                  <a:txBody>
                    <a:bodyPr/>
                    <a:lstStyle/>
                    <a:p>
                      <a:r>
                        <a:rPr lang="en-US" dirty="0" smtClean="0"/>
                        <a:t>Provide Evidence </a:t>
                      </a:r>
                      <a:endParaRPr lang="en-US" dirty="0"/>
                    </a:p>
                  </a:txBody>
                  <a:tcPr/>
                </a:tc>
                <a:tc>
                  <a:txBody>
                    <a:bodyPr/>
                    <a:lstStyle/>
                    <a:p>
                      <a:r>
                        <a:rPr lang="en-US" dirty="0" smtClean="0"/>
                        <a:t>Question</a:t>
                      </a:r>
                      <a:endParaRPr lang="en-US" dirty="0"/>
                    </a:p>
                  </a:txBody>
                  <a:tcPr/>
                </a:tc>
                <a:tc>
                  <a:txBody>
                    <a:bodyPr/>
                    <a:lstStyle/>
                    <a:p>
                      <a:r>
                        <a:rPr lang="en-US" dirty="0" smtClean="0"/>
                        <a:t>Reflect Upon</a:t>
                      </a:r>
                      <a:endParaRPr lang="en-US" dirty="0"/>
                    </a:p>
                  </a:txBody>
                  <a:tcPr/>
                </a:tc>
                <a:tc>
                  <a:txBody>
                    <a:bodyPr/>
                    <a:lstStyle/>
                    <a:p>
                      <a:r>
                        <a:rPr lang="en-US" dirty="0" smtClean="0"/>
                        <a:t>Report</a:t>
                      </a:r>
                      <a:endParaRPr lang="en-US" dirty="0"/>
                    </a:p>
                  </a:txBody>
                  <a:tcPr/>
                </a:tc>
              </a:tr>
            </a:tbl>
          </a:graphicData>
        </a:graphic>
      </p:graphicFrame>
      <p:sp>
        <p:nvSpPr>
          <p:cNvPr id="8" name="TextBox 7"/>
          <p:cNvSpPr txBox="1"/>
          <p:nvPr/>
        </p:nvSpPr>
        <p:spPr>
          <a:xfrm rot="10800000" flipV="1">
            <a:off x="1576137" y="5058326"/>
            <a:ext cx="9011652" cy="707886"/>
          </a:xfrm>
          <a:prstGeom prst="rect">
            <a:avLst/>
          </a:prstGeom>
          <a:noFill/>
        </p:spPr>
        <p:txBody>
          <a:bodyPr wrap="square" rtlCol="0">
            <a:spAutoFit/>
          </a:bodyPr>
          <a:lstStyle/>
          <a:p>
            <a:pPr algn="ctr"/>
            <a:r>
              <a:rPr lang="en-US" sz="2000" dirty="0"/>
              <a:t>Words/word parts that teach English structure – suffixes, prefixes, formation of passive voice, formation of past tense, </a:t>
            </a:r>
            <a:r>
              <a:rPr lang="en-US" sz="2000" dirty="0">
                <a:hlinkClick r:id="rId4"/>
              </a:rPr>
              <a:t>irregular verbs</a:t>
            </a:r>
            <a:r>
              <a:rPr lang="en-US" sz="2000" dirty="0"/>
              <a:t>…</a:t>
            </a:r>
          </a:p>
        </p:txBody>
      </p:sp>
    </p:spTree>
    <p:extLst>
      <p:ext uri="{BB962C8B-B14F-4D97-AF65-F5344CB8AC3E}">
        <p14:creationId xmlns:p14="http://schemas.microsoft.com/office/powerpoint/2010/main" val="1244314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Activities to Build Background</a:t>
            </a:r>
            <a:endParaRPr lang="en-US" sz="6000" dirty="0"/>
          </a:p>
        </p:txBody>
      </p:sp>
      <p:sp>
        <p:nvSpPr>
          <p:cNvPr id="3" name="Content Placeholder 2"/>
          <p:cNvSpPr>
            <a:spLocks noGrp="1"/>
          </p:cNvSpPr>
          <p:nvPr>
            <p:ph idx="1"/>
          </p:nvPr>
        </p:nvSpPr>
        <p:spPr/>
        <p:txBody>
          <a:bodyPr/>
          <a:lstStyle/>
          <a:p>
            <a:pPr algn="ctr"/>
            <a:r>
              <a:rPr lang="en-US" dirty="0" smtClean="0"/>
              <a:t>Magic Curtain of Science</a:t>
            </a:r>
          </a:p>
          <a:p>
            <a:pPr algn="ctr"/>
            <a:r>
              <a:rPr lang="en-US" dirty="0" err="1" smtClean="0"/>
              <a:t>Quickwrite</a:t>
            </a:r>
            <a:endParaRPr lang="en-US" dirty="0" smtClean="0"/>
          </a:p>
          <a:p>
            <a:pPr algn="ctr"/>
            <a:r>
              <a:rPr lang="en-US" dirty="0" smtClean="0"/>
              <a:t>Oh Yesterday!</a:t>
            </a:r>
          </a:p>
          <a:p>
            <a:pPr algn="ctr"/>
            <a:r>
              <a:rPr lang="en-US" dirty="0" smtClean="0"/>
              <a:t>Signal Words</a:t>
            </a:r>
          </a:p>
          <a:p>
            <a:pPr algn="ctr"/>
            <a:r>
              <a:rPr lang="en-US" dirty="0" err="1" smtClean="0"/>
              <a:t>Frayer</a:t>
            </a:r>
            <a:r>
              <a:rPr lang="en-US" dirty="0" smtClean="0"/>
              <a:t> Model</a:t>
            </a:r>
          </a:p>
          <a:p>
            <a:pPr algn="ctr"/>
            <a:r>
              <a:rPr lang="en-US" dirty="0" smtClean="0"/>
              <a:t>Vocabulary Key Rings</a:t>
            </a:r>
          </a:p>
          <a:p>
            <a:pPr algn="ctr"/>
            <a:r>
              <a:rPr lang="en-US" dirty="0" smtClean="0"/>
              <a:t>Vocabulary Matching Activities</a:t>
            </a:r>
            <a:endParaRPr lang="en-US" dirty="0"/>
          </a:p>
        </p:txBody>
      </p:sp>
    </p:spTree>
    <p:extLst>
      <p:ext uri="{BB962C8B-B14F-4D97-AF65-F5344CB8AC3E}">
        <p14:creationId xmlns:p14="http://schemas.microsoft.com/office/powerpoint/2010/main" val="1221817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NYSESLAT Update</a:t>
            </a:r>
            <a:endParaRPr lang="en-US" dirty="0"/>
          </a:p>
        </p:txBody>
      </p:sp>
      <p:sp>
        <p:nvSpPr>
          <p:cNvPr id="3" name="Content Placeholder 2"/>
          <p:cNvSpPr>
            <a:spLocks noGrp="1"/>
          </p:cNvSpPr>
          <p:nvPr>
            <p:ph idx="1"/>
          </p:nvPr>
        </p:nvSpPr>
        <p:spPr/>
        <p:txBody>
          <a:bodyPr/>
          <a:lstStyle/>
          <a:p>
            <a:r>
              <a:rPr lang="en-US" dirty="0" smtClean="0">
                <a:hlinkClick r:id="rId2"/>
              </a:rPr>
              <a:t>www.esboces.org/Page/1461</a:t>
            </a:r>
            <a:endParaRPr lang="en-US" dirty="0" smtClean="0"/>
          </a:p>
          <a:p>
            <a:pPr lvl="1"/>
            <a:r>
              <a:rPr lang="en-US" dirty="0" smtClean="0"/>
              <a:t>Overall structure of the 2016 NYSESLAT grades 1-12</a:t>
            </a:r>
          </a:p>
          <a:p>
            <a:pPr lvl="1"/>
            <a:r>
              <a:rPr lang="en-US" dirty="0" smtClean="0"/>
              <a:t>Revision of Test Design of 2016 NYSESLAT @ Kindergarten level</a:t>
            </a:r>
          </a:p>
          <a:p>
            <a:pPr lvl="1"/>
            <a:r>
              <a:rPr lang="en-US" dirty="0" smtClean="0"/>
              <a:t>2016 Speaking Rubrics for grades K-12</a:t>
            </a:r>
          </a:p>
          <a:p>
            <a:pPr lvl="1"/>
            <a:r>
              <a:rPr lang="en-US" b="1" u="sng" dirty="0" smtClean="0"/>
              <a:t>DRAFT </a:t>
            </a:r>
            <a:r>
              <a:rPr lang="en-US" dirty="0" smtClean="0"/>
              <a:t>Rubrics for Listening, Reading, Writing for K; 1-2; 3-4; 5-6; 7-8; 9-12</a:t>
            </a:r>
          </a:p>
          <a:p>
            <a:pPr lvl="1"/>
            <a:r>
              <a:rPr lang="en-US" b="1" u="sng" dirty="0" smtClean="0"/>
              <a:t>Targets of Measurement (</a:t>
            </a:r>
            <a:r>
              <a:rPr lang="en-US" b="1" u="sng" dirty="0" err="1" smtClean="0"/>
              <a:t>ToMs</a:t>
            </a:r>
            <a:r>
              <a:rPr lang="en-US" b="1" u="sng" dirty="0" smtClean="0"/>
              <a:t>) </a:t>
            </a:r>
            <a:r>
              <a:rPr lang="en-US" dirty="0" smtClean="0"/>
              <a:t>for Speaking, Listening, Reading &amp; Writing for all grade bands.</a:t>
            </a:r>
          </a:p>
          <a:p>
            <a:pPr lvl="1"/>
            <a:endParaRPr lang="en-US" b="1" u="sng" dirty="0"/>
          </a:p>
          <a:p>
            <a:pPr lvl="1"/>
            <a:endParaRPr lang="en-US" b="1" u="sng" dirty="0" smtClean="0"/>
          </a:p>
          <a:p>
            <a:pPr lvl="1"/>
            <a:endParaRPr lang="en-US" b="1" u="sng" dirty="0"/>
          </a:p>
          <a:p>
            <a:pPr marL="457200" lvl="1" indent="0">
              <a:buNone/>
            </a:pPr>
            <a:r>
              <a:rPr lang="en-US" dirty="0" smtClean="0"/>
              <a:t>From December 28</a:t>
            </a:r>
            <a:r>
              <a:rPr lang="en-US" baseline="30000" dirty="0" smtClean="0"/>
              <a:t>th</a:t>
            </a:r>
            <a:r>
              <a:rPr lang="en-US" dirty="0" smtClean="0"/>
              <a:t> email/Terri Brady-Mendez</a:t>
            </a:r>
          </a:p>
          <a:p>
            <a:pPr lvl="1"/>
            <a:endParaRPr lang="en-US" dirty="0"/>
          </a:p>
        </p:txBody>
      </p:sp>
    </p:spTree>
    <p:extLst>
      <p:ext uri="{BB962C8B-B14F-4D97-AF65-F5344CB8AC3E}">
        <p14:creationId xmlns:p14="http://schemas.microsoft.com/office/powerpoint/2010/main" val="2974615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Magic Curtain of Science</a:t>
            </a:r>
            <a:endParaRPr lang="en-US" sz="6000" dirty="0"/>
          </a:p>
        </p:txBody>
      </p:sp>
      <p:sp>
        <p:nvSpPr>
          <p:cNvPr id="3" name="Content Placeholder 2"/>
          <p:cNvSpPr>
            <a:spLocks noGrp="1"/>
          </p:cNvSpPr>
          <p:nvPr>
            <p:ph idx="1"/>
          </p:nvPr>
        </p:nvSpPr>
        <p:spPr/>
        <p:txBody>
          <a:bodyPr/>
          <a:lstStyle/>
          <a:p>
            <a:r>
              <a:rPr lang="en-US" dirty="0" smtClean="0"/>
              <a:t>Place 8-10 items in front of class on a table underneath a piece of fabric called the “Magic Curtain of Science”</a:t>
            </a:r>
          </a:p>
          <a:p>
            <a:r>
              <a:rPr lang="en-US" dirty="0" smtClean="0"/>
              <a:t>Tell students you will be lifting the ‘curtain’ for 10 seconds and they are to look at the items and try to remember as many of them as possible</a:t>
            </a:r>
          </a:p>
          <a:p>
            <a:r>
              <a:rPr lang="en-US" dirty="0" smtClean="0"/>
              <a:t>Lift the ‘curtain’ for 10 seconds and then replace it.  Have students make a list of what they remembered.  Call on students to make a list of what they remembered on the board.  (Be sure to add what the students may not have remembered)</a:t>
            </a:r>
          </a:p>
          <a:p>
            <a:r>
              <a:rPr lang="en-US" dirty="0" smtClean="0"/>
              <a:t>Have students predict what they think the lesson might be about.</a:t>
            </a:r>
          </a:p>
          <a:p>
            <a:endParaRPr lang="en-US" dirty="0"/>
          </a:p>
        </p:txBody>
      </p:sp>
    </p:spTree>
    <p:extLst>
      <p:ext uri="{BB962C8B-B14F-4D97-AF65-F5344CB8AC3E}">
        <p14:creationId xmlns:p14="http://schemas.microsoft.com/office/powerpoint/2010/main" val="29243883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err="1" smtClean="0"/>
              <a:t>Quickwrite</a:t>
            </a:r>
            <a:endParaRPr lang="en-US" sz="6000" dirty="0"/>
          </a:p>
        </p:txBody>
      </p:sp>
      <p:sp>
        <p:nvSpPr>
          <p:cNvPr id="3" name="Content Placeholder 2"/>
          <p:cNvSpPr>
            <a:spLocks noGrp="1"/>
          </p:cNvSpPr>
          <p:nvPr>
            <p:ph idx="1"/>
          </p:nvPr>
        </p:nvSpPr>
        <p:spPr/>
        <p:txBody>
          <a:bodyPr/>
          <a:lstStyle/>
          <a:p>
            <a:r>
              <a:rPr lang="en-US" dirty="0" smtClean="0"/>
              <a:t>Students write what they know about a topic for 2-3 minutes.</a:t>
            </a:r>
          </a:p>
          <a:p>
            <a:pPr lvl="1"/>
            <a:r>
              <a:rPr lang="en-US" dirty="0" smtClean="0"/>
              <a:t>No right or wrong answer</a:t>
            </a:r>
          </a:p>
          <a:p>
            <a:pPr lvl="1"/>
            <a:r>
              <a:rPr lang="en-US" dirty="0" smtClean="0"/>
              <a:t>Spelling/grammar do not matter</a:t>
            </a:r>
          </a:p>
          <a:p>
            <a:pPr lvl="1"/>
            <a:r>
              <a:rPr lang="en-US" dirty="0" smtClean="0"/>
              <a:t>Students must write for the entire time</a:t>
            </a:r>
          </a:p>
          <a:p>
            <a:r>
              <a:rPr lang="en-US" dirty="0" smtClean="0"/>
              <a:t>After writing, students share out</a:t>
            </a:r>
          </a:p>
          <a:p>
            <a:endParaRPr lang="en-US" dirty="0"/>
          </a:p>
          <a:p>
            <a:r>
              <a:rPr lang="en-US" dirty="0" smtClean="0"/>
              <a:t>This technique is particularly valuable to provide insights into students’ misconceptions…  </a:t>
            </a:r>
            <a:endParaRPr lang="en-US" dirty="0"/>
          </a:p>
        </p:txBody>
      </p:sp>
    </p:spTree>
    <p:extLst>
      <p:ext uri="{BB962C8B-B14F-4D97-AF65-F5344CB8AC3E}">
        <p14:creationId xmlns:p14="http://schemas.microsoft.com/office/powerpoint/2010/main" val="10126680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Sample </a:t>
            </a:r>
            <a:r>
              <a:rPr lang="en-US" sz="6000" dirty="0" err="1" smtClean="0"/>
              <a:t>Quickwrite</a:t>
            </a:r>
            <a:endParaRPr lang="en-US" sz="6000" dirty="0"/>
          </a:p>
        </p:txBody>
      </p:sp>
      <p:sp>
        <p:nvSpPr>
          <p:cNvPr id="3" name="Content Placeholder 2"/>
          <p:cNvSpPr>
            <a:spLocks noGrp="1"/>
          </p:cNvSpPr>
          <p:nvPr>
            <p:ph idx="1"/>
          </p:nvPr>
        </p:nvSpPr>
        <p:spPr>
          <a:xfrm>
            <a:off x="823686" y="1506312"/>
            <a:ext cx="10515600" cy="2078718"/>
          </a:xfrm>
        </p:spPr>
        <p:txBody>
          <a:bodyPr>
            <a:normAutofit/>
          </a:bodyPr>
          <a:lstStyle/>
          <a:p>
            <a:r>
              <a:rPr lang="en-US" sz="2400" dirty="0" smtClean="0"/>
              <a:t>Lesson Concept: static electricity</a:t>
            </a:r>
          </a:p>
          <a:p>
            <a:r>
              <a:rPr lang="en-US" sz="2400" dirty="0" smtClean="0"/>
              <a:t>Content Objective: students will be able to connect what they already know to the lesson topic of static electricity</a:t>
            </a:r>
          </a:p>
          <a:p>
            <a:r>
              <a:rPr lang="en-US" sz="2400" dirty="0" smtClean="0"/>
              <a:t>Language Objective: students will be able to write sentences using background knowledge about static electricity and sentence frames…</a:t>
            </a:r>
          </a:p>
          <a:p>
            <a:pPr marL="457200" lvl="1" indent="0">
              <a:buNone/>
            </a:pPr>
            <a:endParaRPr lang="en-US" dirty="0"/>
          </a:p>
        </p:txBody>
      </p:sp>
      <p:sp>
        <p:nvSpPr>
          <p:cNvPr id="4" name="TextBox 3"/>
          <p:cNvSpPr txBox="1"/>
          <p:nvPr/>
        </p:nvSpPr>
        <p:spPr>
          <a:xfrm>
            <a:off x="2336799" y="3598652"/>
            <a:ext cx="7620000" cy="1292662"/>
          </a:xfrm>
          <a:prstGeom prst="rect">
            <a:avLst/>
          </a:prstGeom>
          <a:noFill/>
          <a:ln>
            <a:solidFill>
              <a:schemeClr val="tx1">
                <a:alpha val="92000"/>
              </a:schemeClr>
            </a:solidFill>
          </a:ln>
        </p:spPr>
        <p:txBody>
          <a:bodyPr wrap="square" rtlCol="0">
            <a:spAutoFit/>
          </a:bodyPr>
          <a:lstStyle/>
          <a:p>
            <a:pPr lvl="1"/>
            <a:r>
              <a:rPr lang="en-US" sz="2600" dirty="0" smtClean="0"/>
              <a:t>1.   One </a:t>
            </a:r>
            <a:r>
              <a:rPr lang="en-US" sz="2600" dirty="0"/>
              <a:t>thing I already know about ___ is ____</a:t>
            </a:r>
          </a:p>
          <a:p>
            <a:pPr lvl="1"/>
            <a:r>
              <a:rPr lang="en-US" sz="2600" dirty="0" smtClean="0"/>
              <a:t>2.   I </a:t>
            </a:r>
            <a:r>
              <a:rPr lang="en-US" sz="2600" dirty="0"/>
              <a:t>remember learning ____ in ____</a:t>
            </a:r>
          </a:p>
          <a:p>
            <a:pPr lvl="1"/>
            <a:r>
              <a:rPr lang="en-US" sz="2600" dirty="0" smtClean="0"/>
              <a:t>3.   ____ </a:t>
            </a:r>
            <a:r>
              <a:rPr lang="en-US" sz="2600" dirty="0"/>
              <a:t>reminds me of ____ because ____</a:t>
            </a:r>
          </a:p>
        </p:txBody>
      </p:sp>
      <p:sp>
        <p:nvSpPr>
          <p:cNvPr id="5" name="TextBox 4"/>
          <p:cNvSpPr txBox="1"/>
          <p:nvPr/>
        </p:nvSpPr>
        <p:spPr>
          <a:xfrm>
            <a:off x="1981199" y="5050971"/>
            <a:ext cx="8331200" cy="1200329"/>
          </a:xfrm>
          <a:prstGeom prst="rect">
            <a:avLst/>
          </a:prstGeom>
          <a:noFill/>
        </p:spPr>
        <p:txBody>
          <a:bodyPr wrap="square" rtlCol="0">
            <a:spAutoFit/>
          </a:bodyPr>
          <a:lstStyle/>
          <a:p>
            <a:pPr marL="0" lvl="1" algn="ctr"/>
            <a:r>
              <a:rPr lang="en-US" dirty="0" smtClean="0"/>
              <a:t>Manipulatives that </a:t>
            </a:r>
            <a:r>
              <a:rPr lang="en-US" dirty="0"/>
              <a:t>teach science concepts; view static </a:t>
            </a:r>
            <a:r>
              <a:rPr lang="en-US" dirty="0" smtClean="0"/>
              <a:t>electricity</a:t>
            </a:r>
            <a:endParaRPr lang="en-US" u="sng" dirty="0" smtClean="0">
              <a:hlinkClick r:id="rId3"/>
            </a:endParaRPr>
          </a:p>
          <a:p>
            <a:pPr algn="ctr"/>
            <a:r>
              <a:rPr lang="en-US" u="sng" dirty="0" smtClean="0">
                <a:hlinkClick r:id="rId3"/>
              </a:rPr>
              <a:t>https</a:t>
            </a:r>
            <a:r>
              <a:rPr lang="en-US" u="sng" dirty="0">
                <a:hlinkClick r:id="rId3"/>
              </a:rPr>
              <a:t>://phet.colorado.edu/sims/html/balloons-and-static-electricity/latest/balloons-and-static-electricity_en.html</a:t>
            </a:r>
            <a:endParaRPr lang="en-US" dirty="0"/>
          </a:p>
          <a:p>
            <a:pPr lvl="1"/>
            <a:r>
              <a:rPr lang="en-US" dirty="0"/>
              <a:t>– </a:t>
            </a:r>
          </a:p>
        </p:txBody>
      </p:sp>
    </p:spTree>
    <p:extLst>
      <p:ext uri="{BB962C8B-B14F-4D97-AF65-F5344CB8AC3E}">
        <p14:creationId xmlns:p14="http://schemas.microsoft.com/office/powerpoint/2010/main" val="1350023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Oh Yesterday!</a:t>
            </a:r>
            <a:endParaRPr lang="en-US" sz="6000" dirty="0"/>
          </a:p>
        </p:txBody>
      </p:sp>
      <p:sp>
        <p:nvSpPr>
          <p:cNvPr id="3" name="Content Placeholder 2"/>
          <p:cNvSpPr>
            <a:spLocks noGrp="1"/>
          </p:cNvSpPr>
          <p:nvPr>
            <p:ph idx="1"/>
          </p:nvPr>
        </p:nvSpPr>
        <p:spPr/>
        <p:txBody>
          <a:bodyPr/>
          <a:lstStyle/>
          <a:p>
            <a:r>
              <a:rPr lang="en-US" dirty="0" smtClean="0"/>
              <a:t>Builds background by having students recall &amp; relate info they learned in a prior lesson.  Students are encourages to whisper, use  a funny voice, using a theatrical manner, etc.</a:t>
            </a:r>
          </a:p>
          <a:p>
            <a:pPr lvl="1"/>
            <a:r>
              <a:rPr lang="en-US" dirty="0" smtClean="0"/>
              <a:t>Oh Yesterday!  I learned that…</a:t>
            </a:r>
          </a:p>
          <a:p>
            <a:pPr lvl="1"/>
            <a:r>
              <a:rPr lang="en-US" dirty="0" smtClean="0"/>
              <a:t>Oh Yesterday! We studied…</a:t>
            </a:r>
          </a:p>
          <a:p>
            <a:pPr lvl="1"/>
            <a:r>
              <a:rPr lang="en-US" dirty="0" smtClean="0"/>
              <a:t>Oh Yesterday!  I discovered that…</a:t>
            </a:r>
          </a:p>
          <a:p>
            <a:pPr lvl="1"/>
            <a:r>
              <a:rPr lang="en-US" dirty="0" smtClean="0"/>
              <a:t>Oh Yesterday!  Our class… </a:t>
            </a:r>
          </a:p>
          <a:p>
            <a:pPr lvl="1"/>
            <a:endParaRPr lang="en-US" dirty="0"/>
          </a:p>
          <a:p>
            <a:r>
              <a:rPr lang="en-US" dirty="0" smtClean="0"/>
              <a:t>Done quickly.  First student may select next student who then selects next student.  Usually 4-6 students in a given day</a:t>
            </a:r>
            <a:endParaRPr lang="en-US" dirty="0"/>
          </a:p>
        </p:txBody>
      </p:sp>
    </p:spTree>
    <p:extLst>
      <p:ext uri="{BB962C8B-B14F-4D97-AF65-F5344CB8AC3E}">
        <p14:creationId xmlns:p14="http://schemas.microsoft.com/office/powerpoint/2010/main" val="1349990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Sample </a:t>
            </a:r>
            <a:r>
              <a:rPr lang="en-US" sz="6000" i="1" dirty="0" smtClean="0"/>
              <a:t>Oh Yesterday</a:t>
            </a:r>
            <a:r>
              <a:rPr lang="en-US" sz="6000" dirty="0" smtClean="0"/>
              <a:t>! </a:t>
            </a:r>
            <a:endParaRPr lang="en-US" sz="6000" dirty="0"/>
          </a:p>
        </p:txBody>
      </p:sp>
      <p:sp>
        <p:nvSpPr>
          <p:cNvPr id="3" name="Content Placeholder 2"/>
          <p:cNvSpPr>
            <a:spLocks noGrp="1"/>
          </p:cNvSpPr>
          <p:nvPr>
            <p:ph idx="1"/>
          </p:nvPr>
        </p:nvSpPr>
        <p:spPr>
          <a:xfrm>
            <a:off x="838200" y="1825625"/>
            <a:ext cx="10515600" cy="2441575"/>
          </a:xfrm>
        </p:spPr>
        <p:txBody>
          <a:bodyPr>
            <a:normAutofit/>
          </a:bodyPr>
          <a:lstStyle/>
          <a:p>
            <a:r>
              <a:rPr lang="en-US" sz="2400" dirty="0" smtClean="0"/>
              <a:t>Lesson Concept:  Velocity and Vectors</a:t>
            </a:r>
          </a:p>
          <a:p>
            <a:r>
              <a:rPr lang="en-US" sz="2400" dirty="0" smtClean="0"/>
              <a:t>Content Objective: Students will be able to review facts about Velocity and Vectors</a:t>
            </a:r>
          </a:p>
          <a:p>
            <a:r>
              <a:rPr lang="en-US" sz="2400" dirty="0" smtClean="0"/>
              <a:t>Language Objective:  Students will be able to state facts they have learned with inflection and emotion</a:t>
            </a:r>
          </a:p>
          <a:p>
            <a:endParaRPr lang="en-US" dirty="0"/>
          </a:p>
        </p:txBody>
      </p:sp>
      <p:sp>
        <p:nvSpPr>
          <p:cNvPr id="4" name="TextBox 3"/>
          <p:cNvSpPr txBox="1"/>
          <p:nvPr/>
        </p:nvSpPr>
        <p:spPr>
          <a:xfrm>
            <a:off x="1553028" y="4209143"/>
            <a:ext cx="8737600" cy="1200329"/>
          </a:xfrm>
          <a:prstGeom prst="rect">
            <a:avLst/>
          </a:prstGeom>
          <a:noFill/>
        </p:spPr>
        <p:txBody>
          <a:bodyPr wrap="square" rtlCol="0">
            <a:spAutoFit/>
          </a:bodyPr>
          <a:lstStyle/>
          <a:p>
            <a:pPr algn="ctr"/>
            <a:r>
              <a:rPr lang="en-US" sz="2400" dirty="0" smtClean="0"/>
              <a:t>Understanding Physics with Manipulatives</a:t>
            </a:r>
            <a:endParaRPr lang="en-US" sz="2400" dirty="0">
              <a:hlinkClick r:id="rId3"/>
            </a:endParaRPr>
          </a:p>
          <a:p>
            <a:pPr algn="ctr"/>
            <a:r>
              <a:rPr lang="en-US" sz="2400" dirty="0" smtClean="0">
                <a:hlinkClick r:id="rId3"/>
              </a:rPr>
              <a:t>http</a:t>
            </a:r>
            <a:r>
              <a:rPr lang="en-US" sz="2400" dirty="0">
                <a:hlinkClick r:id="rId3"/>
              </a:rPr>
              <a:t>://www.physicsclassroom.com/Physics-Interactives</a:t>
            </a:r>
            <a:r>
              <a:rPr lang="en-US" sz="2400" dirty="0"/>
              <a:t> </a:t>
            </a:r>
            <a:r>
              <a:rPr lang="en-US" sz="2400" dirty="0" smtClean="0"/>
              <a:t/>
            </a:r>
            <a:br>
              <a:rPr lang="en-US" sz="2400" dirty="0" smtClean="0"/>
            </a:br>
            <a:r>
              <a:rPr lang="en-US" sz="2400" dirty="0" smtClean="0"/>
              <a:t>Vectors </a:t>
            </a:r>
            <a:r>
              <a:rPr lang="en-US" sz="2400" dirty="0"/>
              <a:t>&amp; </a:t>
            </a:r>
            <a:r>
              <a:rPr lang="en-US" sz="2400" dirty="0" smtClean="0"/>
              <a:t>Projectiles / The Monkey </a:t>
            </a:r>
            <a:r>
              <a:rPr lang="en-US" sz="2400" dirty="0"/>
              <a:t>&amp; the </a:t>
            </a:r>
            <a:r>
              <a:rPr lang="en-US" sz="2400" dirty="0" smtClean="0"/>
              <a:t>Zookeeper</a:t>
            </a:r>
            <a:endParaRPr lang="en-US" sz="2400" dirty="0"/>
          </a:p>
        </p:txBody>
      </p:sp>
    </p:spTree>
    <p:extLst>
      <p:ext uri="{BB962C8B-B14F-4D97-AF65-F5344CB8AC3E}">
        <p14:creationId xmlns:p14="http://schemas.microsoft.com/office/powerpoint/2010/main" val="896670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Sample Signal Words</a:t>
            </a:r>
            <a:endParaRPr lang="en-US" sz="6000" dirty="0"/>
          </a:p>
        </p:txBody>
      </p:sp>
      <p:sp>
        <p:nvSpPr>
          <p:cNvPr id="3" name="Content Placeholder 2"/>
          <p:cNvSpPr>
            <a:spLocks noGrp="1"/>
          </p:cNvSpPr>
          <p:nvPr>
            <p:ph idx="1"/>
          </p:nvPr>
        </p:nvSpPr>
        <p:spPr>
          <a:xfrm>
            <a:off x="838200" y="1825625"/>
            <a:ext cx="10515600" cy="3501118"/>
          </a:xfrm>
        </p:spPr>
        <p:txBody>
          <a:bodyPr>
            <a:normAutofit/>
          </a:bodyPr>
          <a:lstStyle/>
          <a:p>
            <a:r>
              <a:rPr lang="en-US" dirty="0" smtClean="0"/>
              <a:t>Lesson Concept: Transpiration </a:t>
            </a:r>
            <a:r>
              <a:rPr lang="en-US" sz="2000" dirty="0" smtClean="0"/>
              <a:t>(Transpiration is the process by which moisture is carried through plants from roots to small pores on the underside of leaves, where it changes to vapor and is released to the atmosphere. Transpiration is essentially evaporation of water from plant leaves. Transpiration also includes a process called guttation, which is the loss of water in liquid form from the uninjured leaf or stem of the plant, principally through water stomata.)</a:t>
            </a:r>
          </a:p>
          <a:p>
            <a:r>
              <a:rPr lang="en-US" dirty="0" smtClean="0"/>
              <a:t>Content Objective: students will be able to explain the steps of transpiration</a:t>
            </a:r>
          </a:p>
          <a:p>
            <a:r>
              <a:rPr lang="en-US" dirty="0" smtClean="0"/>
              <a:t>Language objective: students will use key vocabulary to write a paragraph describing transpiration</a:t>
            </a:r>
          </a:p>
        </p:txBody>
      </p:sp>
      <p:sp>
        <p:nvSpPr>
          <p:cNvPr id="4" name="Title 1"/>
          <p:cNvSpPr txBox="1">
            <a:spLocks/>
          </p:cNvSpPr>
          <p:nvPr/>
        </p:nvSpPr>
        <p:spPr>
          <a:xfrm>
            <a:off x="990600" y="520555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Great Site for short explanations of signal words and examples</a:t>
            </a:r>
          </a:p>
          <a:p>
            <a:pPr algn="ctr"/>
            <a:r>
              <a:rPr lang="en-US" sz="2400" dirty="0">
                <a:hlinkClick r:id="rId2"/>
              </a:rPr>
              <a:t>http://</a:t>
            </a:r>
            <a:r>
              <a:rPr lang="en-US" sz="2400" dirty="0" smtClean="0">
                <a:hlinkClick r:id="rId2"/>
              </a:rPr>
              <a:t>web.clark.edu/martpe/signal%20words.htm</a:t>
            </a:r>
            <a:endParaRPr lang="en-US" sz="2400" dirty="0" smtClean="0"/>
          </a:p>
          <a:p>
            <a:pPr algn="ctr"/>
            <a:endParaRPr lang="en-US" sz="2400" dirty="0"/>
          </a:p>
        </p:txBody>
      </p:sp>
    </p:spTree>
    <p:extLst>
      <p:ext uri="{BB962C8B-B14F-4D97-AF65-F5344CB8AC3E}">
        <p14:creationId xmlns:p14="http://schemas.microsoft.com/office/powerpoint/2010/main" val="535081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err="1" smtClean="0"/>
              <a:t>Frayer</a:t>
            </a:r>
            <a:r>
              <a:rPr lang="en-US" sz="6000" dirty="0" smtClean="0"/>
              <a:t> Model…Vocabulary</a:t>
            </a:r>
            <a:endParaRPr lang="en-US" sz="6000" dirty="0"/>
          </a:p>
        </p:txBody>
      </p:sp>
      <p:sp>
        <p:nvSpPr>
          <p:cNvPr id="3" name="Content Placeholder 2"/>
          <p:cNvSpPr>
            <a:spLocks noGrp="1"/>
          </p:cNvSpPr>
          <p:nvPr>
            <p:ph idx="1"/>
          </p:nvPr>
        </p:nvSpPr>
        <p:spPr>
          <a:xfrm>
            <a:off x="823686" y="1448256"/>
            <a:ext cx="10515600" cy="4351338"/>
          </a:xfrm>
        </p:spPr>
        <p:txBody>
          <a:bodyPr/>
          <a:lstStyle/>
          <a:p>
            <a:r>
              <a:rPr lang="en-US" sz="2400" dirty="0" smtClean="0"/>
              <a:t>Learn a vocabulary word from different perspectives</a:t>
            </a:r>
          </a:p>
          <a:p>
            <a:pPr algn="ctr"/>
            <a:endParaRPr lang="en-US" dirty="0"/>
          </a:p>
        </p:txBody>
      </p:sp>
      <p:pic>
        <p:nvPicPr>
          <p:cNvPr id="1026" name="Picture 2" descr="http://iris.peabody.vanderbilt.edu/wp-content/uploads/2013/06/sec_rdng_page07_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0666" y="2149642"/>
            <a:ext cx="6591300" cy="35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7494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err="1" smtClean="0"/>
              <a:t>Frayer</a:t>
            </a:r>
            <a:r>
              <a:rPr lang="en-US" sz="6000" dirty="0" smtClean="0"/>
              <a:t> Model Vocabulary</a:t>
            </a:r>
            <a:endParaRPr lang="en-US" sz="6000" dirty="0"/>
          </a:p>
        </p:txBody>
      </p:sp>
      <p:sp>
        <p:nvSpPr>
          <p:cNvPr id="3" name="Content Placeholder 2"/>
          <p:cNvSpPr>
            <a:spLocks noGrp="1"/>
          </p:cNvSpPr>
          <p:nvPr>
            <p:ph idx="1"/>
          </p:nvPr>
        </p:nvSpPr>
        <p:spPr>
          <a:xfrm>
            <a:off x="823686" y="1448256"/>
            <a:ext cx="10515600" cy="4351338"/>
          </a:xfrm>
        </p:spPr>
        <p:txBody>
          <a:bodyPr/>
          <a:lstStyle/>
          <a:p>
            <a:r>
              <a:rPr lang="en-US" sz="2400" dirty="0" smtClean="0"/>
              <a:t>Learn a vocabulary word from different perspectives (use SmartArt)</a:t>
            </a:r>
          </a:p>
          <a:p>
            <a:pPr algn="ctr"/>
            <a:endParaRPr lang="en-US" dirty="0"/>
          </a:p>
        </p:txBody>
      </p:sp>
      <p:graphicFrame>
        <p:nvGraphicFramePr>
          <p:cNvPr id="6" name="Diagram 5"/>
          <p:cNvGraphicFramePr/>
          <p:nvPr>
            <p:extLst>
              <p:ext uri="{D42A27DB-BD31-4B8C-83A1-F6EECF244321}">
                <p14:modId xmlns:p14="http://schemas.microsoft.com/office/powerpoint/2010/main" val="1187556249"/>
              </p:ext>
            </p:extLst>
          </p:nvPr>
        </p:nvGraphicFramePr>
        <p:xfrm>
          <a:off x="3135089" y="2249713"/>
          <a:ext cx="5965371" cy="3672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95822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Make use of Graph Organizers   </a:t>
            </a:r>
            <a:endParaRPr lang="en-US" sz="6000" dirty="0"/>
          </a:p>
        </p:txBody>
      </p:sp>
      <p:sp>
        <p:nvSpPr>
          <p:cNvPr id="3" name="Content Placeholder 2"/>
          <p:cNvSpPr>
            <a:spLocks noGrp="1"/>
          </p:cNvSpPr>
          <p:nvPr>
            <p:ph idx="1"/>
          </p:nvPr>
        </p:nvSpPr>
        <p:spPr>
          <a:xfrm>
            <a:off x="823686" y="1651456"/>
            <a:ext cx="10352314" cy="4183287"/>
          </a:xfrm>
        </p:spPr>
        <p:txBody>
          <a:bodyPr/>
          <a:lstStyle/>
          <a:p>
            <a:r>
              <a:rPr lang="en-US" sz="2400" dirty="0" smtClean="0"/>
              <a:t>Learn a vocabulary word from different perspectives</a:t>
            </a:r>
          </a:p>
          <a:p>
            <a:pPr algn="ctr"/>
            <a:endParaRPr lang="en-US" dirty="0"/>
          </a:p>
        </p:txBody>
      </p:sp>
      <p:sp>
        <p:nvSpPr>
          <p:cNvPr id="5" name="TextBox 4"/>
          <p:cNvSpPr txBox="1"/>
          <p:nvPr/>
        </p:nvSpPr>
        <p:spPr>
          <a:xfrm>
            <a:off x="2609516" y="5631543"/>
            <a:ext cx="7213600" cy="707886"/>
          </a:xfrm>
          <a:prstGeom prst="rect">
            <a:avLst/>
          </a:prstGeom>
          <a:noFill/>
        </p:spPr>
        <p:txBody>
          <a:bodyPr wrap="square" rtlCol="0">
            <a:spAutoFit/>
          </a:bodyPr>
          <a:lstStyle/>
          <a:p>
            <a:pPr algn="ctr"/>
            <a:r>
              <a:rPr lang="en-US" sz="2000" dirty="0"/>
              <a:t>Science: Graphic Organizers assist in understanding !</a:t>
            </a:r>
            <a:br>
              <a:rPr lang="en-US" sz="2000" dirty="0"/>
            </a:br>
            <a:r>
              <a:rPr lang="en-US" sz="2000" u="sng" dirty="0">
                <a:hlinkClick r:id="rId3"/>
              </a:rPr>
              <a:t>http://eduplace.com/science/hmsc/content/organizer/index.html</a:t>
            </a:r>
            <a:endParaRPr lang="en-US" sz="2000" dirty="0"/>
          </a:p>
        </p:txBody>
      </p:sp>
      <p:graphicFrame>
        <p:nvGraphicFramePr>
          <p:cNvPr id="9" name="Diagram 8"/>
          <p:cNvGraphicFramePr/>
          <p:nvPr>
            <p:extLst>
              <p:ext uri="{D42A27DB-BD31-4B8C-83A1-F6EECF244321}">
                <p14:modId xmlns:p14="http://schemas.microsoft.com/office/powerpoint/2010/main" val="1138129371"/>
              </p:ext>
            </p:extLst>
          </p:nvPr>
        </p:nvGraphicFramePr>
        <p:xfrm>
          <a:off x="3473116" y="2278740"/>
          <a:ext cx="5486400" cy="320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096253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Key Rings</a:t>
            </a:r>
            <a:endParaRPr lang="en-US" sz="6000" dirty="0"/>
          </a:p>
        </p:txBody>
      </p:sp>
      <p:sp>
        <p:nvSpPr>
          <p:cNvPr id="3" name="Content Placeholder 2"/>
          <p:cNvSpPr>
            <a:spLocks noGrp="1"/>
          </p:cNvSpPr>
          <p:nvPr>
            <p:ph idx="1"/>
          </p:nvPr>
        </p:nvSpPr>
        <p:spPr>
          <a:xfrm>
            <a:off x="838200" y="1825625"/>
            <a:ext cx="10515600" cy="3341461"/>
          </a:xfrm>
        </p:spPr>
        <p:txBody>
          <a:bodyPr/>
          <a:lstStyle/>
          <a:p>
            <a:r>
              <a:rPr lang="en-US" dirty="0" smtClean="0"/>
              <a:t>Introduce students to key vocabulary </a:t>
            </a:r>
            <a:r>
              <a:rPr lang="en-US" u="sng" dirty="0" smtClean="0"/>
              <a:t>for the unit.  </a:t>
            </a:r>
            <a:r>
              <a:rPr lang="en-US" dirty="0" smtClean="0"/>
              <a:t>Include student-friendly definitions, graphics, other comprehensible input.  </a:t>
            </a:r>
          </a:p>
          <a:p>
            <a:r>
              <a:rPr lang="en-US" dirty="0" smtClean="0"/>
              <a:t>Students given note-cards (one per word based on the </a:t>
            </a:r>
            <a:r>
              <a:rPr lang="en-US" dirty="0" err="1" smtClean="0"/>
              <a:t>Frayer</a:t>
            </a:r>
            <a:r>
              <a:rPr lang="en-US" dirty="0" smtClean="0"/>
              <a:t> Model)</a:t>
            </a:r>
          </a:p>
          <a:p>
            <a:pPr lvl="1"/>
            <a:r>
              <a:rPr lang="en-US" dirty="0" smtClean="0"/>
              <a:t>On the back the student can write a sentence</a:t>
            </a:r>
          </a:p>
          <a:p>
            <a:r>
              <a:rPr lang="en-US" dirty="0" smtClean="0"/>
              <a:t>After checking for accuracy, the teacher punches a hole in the card and adds card to an actual key ring…</a:t>
            </a:r>
            <a:endParaRPr lang="en-US" dirty="0"/>
          </a:p>
        </p:txBody>
      </p:sp>
    </p:spTree>
    <p:extLst>
      <p:ext uri="{BB962C8B-B14F-4D97-AF65-F5344CB8AC3E}">
        <p14:creationId xmlns:p14="http://schemas.microsoft.com/office/powerpoint/2010/main" val="2683169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Cameguey</a:t>
            </a:r>
            <a:r>
              <a:rPr lang="en-US" dirty="0" smtClean="0"/>
              <a:t>, Cuba</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95108" y="1825625"/>
            <a:ext cx="5801783" cy="4351338"/>
          </a:xfrm>
        </p:spPr>
      </p:pic>
    </p:spTree>
    <p:extLst>
      <p:ext uri="{BB962C8B-B14F-4D97-AF65-F5344CB8AC3E}">
        <p14:creationId xmlns:p14="http://schemas.microsoft.com/office/powerpoint/2010/main" val="4074358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Interaction/Practice</a:t>
            </a:r>
            <a:endParaRPr lang="en-US" sz="6000" dirty="0"/>
          </a:p>
        </p:txBody>
      </p:sp>
      <p:sp>
        <p:nvSpPr>
          <p:cNvPr id="3" name="Content Placeholder 2"/>
          <p:cNvSpPr>
            <a:spLocks noGrp="1"/>
          </p:cNvSpPr>
          <p:nvPr>
            <p:ph idx="1"/>
          </p:nvPr>
        </p:nvSpPr>
        <p:spPr/>
        <p:txBody>
          <a:bodyPr>
            <a:normAutofit/>
          </a:bodyPr>
          <a:lstStyle/>
          <a:p>
            <a:r>
              <a:rPr lang="en-US" dirty="0" smtClean="0"/>
              <a:t>Interview – divide students into groups of 3-4; each group is assigned an event to research; when the research is completed students present the information through an interview activity</a:t>
            </a:r>
          </a:p>
          <a:p>
            <a:pPr lvl="1"/>
            <a:r>
              <a:rPr lang="en-US" dirty="0" smtClean="0"/>
              <a:t>One student is the interviewer</a:t>
            </a:r>
          </a:p>
          <a:p>
            <a:pPr lvl="1"/>
            <a:r>
              <a:rPr lang="en-US" dirty="0" smtClean="0"/>
              <a:t>One student takes the role of the character, people or animals that were present when the event took place (a cat that was under the porch when the tornedo hit or the homeowner that couldn’t find the cat)</a:t>
            </a:r>
          </a:p>
          <a:p>
            <a:pPr lvl="1"/>
            <a:r>
              <a:rPr lang="en-US" dirty="0" smtClean="0"/>
              <a:t>The interviewer prepares questions using key vocabulary and interviewee prepares answers using sentence starters &amp; key vocab</a:t>
            </a:r>
          </a:p>
          <a:p>
            <a:pPr lvl="1"/>
            <a:r>
              <a:rPr lang="en-US" dirty="0" smtClean="0"/>
              <a:t>These interviews can be documented using the </a:t>
            </a:r>
            <a:r>
              <a:rPr lang="en-US" u="sng" dirty="0" smtClean="0"/>
              <a:t>iMovie App</a:t>
            </a:r>
            <a:r>
              <a:rPr lang="en-US" dirty="0" smtClean="0"/>
              <a:t>.</a:t>
            </a:r>
          </a:p>
          <a:p>
            <a:pPr lvl="1"/>
            <a:endParaRPr lang="en-US" dirty="0" smtClean="0"/>
          </a:p>
          <a:p>
            <a:endParaRPr lang="en-US" dirty="0"/>
          </a:p>
        </p:txBody>
      </p:sp>
    </p:spTree>
    <p:extLst>
      <p:ext uri="{BB962C8B-B14F-4D97-AF65-F5344CB8AC3E}">
        <p14:creationId xmlns:p14="http://schemas.microsoft.com/office/powerpoint/2010/main" val="28436033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Sample </a:t>
            </a:r>
            <a:r>
              <a:rPr lang="en-US" sz="6000" dirty="0"/>
              <a:t>I</a:t>
            </a:r>
            <a:r>
              <a:rPr lang="en-US" sz="6000" dirty="0" smtClean="0"/>
              <a:t>nterview Activity</a:t>
            </a:r>
            <a:endParaRPr lang="en-US" sz="6000" dirty="0"/>
          </a:p>
        </p:txBody>
      </p:sp>
      <p:sp>
        <p:nvSpPr>
          <p:cNvPr id="3" name="Content Placeholder 2"/>
          <p:cNvSpPr>
            <a:spLocks noGrp="1"/>
          </p:cNvSpPr>
          <p:nvPr>
            <p:ph idx="1"/>
          </p:nvPr>
        </p:nvSpPr>
        <p:spPr>
          <a:xfrm>
            <a:off x="838200" y="1491803"/>
            <a:ext cx="10515600" cy="1846489"/>
          </a:xfrm>
        </p:spPr>
        <p:txBody>
          <a:bodyPr/>
          <a:lstStyle/>
          <a:p>
            <a:r>
              <a:rPr lang="en-US" sz="2400" dirty="0" smtClean="0"/>
              <a:t>Lesson Concept: Natural Hazards</a:t>
            </a:r>
          </a:p>
          <a:p>
            <a:r>
              <a:rPr lang="en-US" sz="2400" dirty="0" smtClean="0"/>
              <a:t>Content Objectives: students will be able to conduct research on natural hazards</a:t>
            </a:r>
          </a:p>
          <a:p>
            <a:r>
              <a:rPr lang="en-US" sz="2400" dirty="0" smtClean="0"/>
              <a:t>Language Objective: Students will be able to write interview questions and response sentences in order to communicate essential facts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71806089"/>
              </p:ext>
            </p:extLst>
          </p:nvPr>
        </p:nvGraphicFramePr>
        <p:xfrm>
          <a:off x="1812758" y="3252028"/>
          <a:ext cx="8128000" cy="2225040"/>
        </p:xfrm>
        <a:graphic>
          <a:graphicData uri="http://schemas.openxmlformats.org/drawingml/2006/table">
            <a:tbl>
              <a:tblPr firstRow="1" bandRow="1">
                <a:tableStyleId>{5C22544A-7EE6-4342-B048-85BDC9FD1C3A}</a:tableStyleId>
              </a:tblPr>
              <a:tblGrid>
                <a:gridCol w="4064000"/>
                <a:gridCol w="4064000"/>
              </a:tblGrid>
              <a:tr h="370840">
                <a:tc gridSpan="2">
                  <a:txBody>
                    <a:bodyPr/>
                    <a:lstStyle/>
                    <a:p>
                      <a:r>
                        <a:rPr lang="en-US" dirty="0" smtClean="0"/>
                        <a:t>Sandstorms</a:t>
                      </a:r>
                      <a:endParaRPr lang="en-US" dirty="0"/>
                    </a:p>
                  </a:txBody>
                  <a:tcPr/>
                </a:tc>
                <a:tc hMerge="1">
                  <a:txBody>
                    <a:bodyPr/>
                    <a:lstStyle/>
                    <a:p>
                      <a:endParaRPr lang="en-US" dirty="0"/>
                    </a:p>
                  </a:txBody>
                  <a:tcPr/>
                </a:tc>
              </a:tr>
              <a:tr h="370840">
                <a:tc>
                  <a:txBody>
                    <a:bodyPr/>
                    <a:lstStyle/>
                    <a:p>
                      <a:r>
                        <a:rPr lang="en-US" dirty="0" smtClean="0"/>
                        <a:t>Question:</a:t>
                      </a:r>
                      <a:endParaRPr lang="en-US" dirty="0"/>
                    </a:p>
                  </a:txBody>
                  <a:tcPr/>
                </a:tc>
                <a:tc>
                  <a:txBody>
                    <a:bodyPr/>
                    <a:lstStyle/>
                    <a:p>
                      <a:r>
                        <a:rPr lang="en-US" dirty="0" smtClean="0"/>
                        <a:t>Response:</a:t>
                      </a:r>
                      <a:endParaRPr lang="en-US" dirty="0"/>
                    </a:p>
                  </a:txBody>
                  <a:tcPr/>
                </a:tc>
              </a:tr>
              <a:tr h="370840">
                <a:tc>
                  <a:txBody>
                    <a:bodyPr/>
                    <a:lstStyle/>
                    <a:p>
                      <a:endParaRPr lang="en-US"/>
                    </a:p>
                  </a:txBody>
                  <a:tcPr/>
                </a:tc>
                <a:tc>
                  <a:txBody>
                    <a:bodyPr/>
                    <a:lstStyle/>
                    <a:p>
                      <a:endParaRPr lang="en-US"/>
                    </a:p>
                  </a:txBody>
                  <a:tcPr/>
                </a:tc>
              </a:tr>
              <a:tr h="370840">
                <a:tc gridSpan="2">
                  <a:txBody>
                    <a:bodyPr/>
                    <a:lstStyle/>
                    <a:p>
                      <a:r>
                        <a:rPr lang="en-US" dirty="0" smtClean="0"/>
                        <a:t>Hurricanes</a:t>
                      </a:r>
                      <a:endParaRPr lang="en-US" dirty="0"/>
                    </a:p>
                  </a:txBody>
                  <a:tcPr>
                    <a:solidFill>
                      <a:schemeClr val="accent1"/>
                    </a:solidFill>
                  </a:tcPr>
                </a:tc>
                <a:tc hMerge="1">
                  <a:txBody>
                    <a:bodyPr/>
                    <a:lstStyle/>
                    <a:p>
                      <a:endParaRPr lang="en-US" dirty="0"/>
                    </a:p>
                  </a:txBody>
                  <a:tcPr/>
                </a:tc>
              </a:tr>
              <a:tr h="370840">
                <a:tc>
                  <a:txBody>
                    <a:bodyPr/>
                    <a:lstStyle/>
                    <a:p>
                      <a:r>
                        <a:rPr lang="en-US" dirty="0" smtClean="0"/>
                        <a:t>Question:</a:t>
                      </a:r>
                      <a:endParaRPr lang="en-US" dirty="0"/>
                    </a:p>
                  </a:txBody>
                  <a:tcPr/>
                </a:tc>
                <a:tc>
                  <a:txBody>
                    <a:bodyPr/>
                    <a:lstStyle/>
                    <a:p>
                      <a:r>
                        <a:rPr lang="en-US" dirty="0" smtClean="0"/>
                        <a:t>Response:</a:t>
                      </a:r>
                      <a:endParaRPr lang="en-US" dirty="0"/>
                    </a:p>
                  </a:txBody>
                  <a:tcPr/>
                </a:tc>
              </a:tr>
              <a:tr h="370840">
                <a:tc>
                  <a:txBody>
                    <a:bodyPr/>
                    <a:lstStyle/>
                    <a:p>
                      <a:endParaRPr lang="en-US" dirty="0"/>
                    </a:p>
                  </a:txBody>
                  <a:tcPr/>
                </a:tc>
                <a:tc>
                  <a:txBody>
                    <a:bodyPr/>
                    <a:lstStyle/>
                    <a:p>
                      <a:endParaRPr lang="en-US" dirty="0"/>
                    </a:p>
                  </a:txBody>
                  <a:tcPr/>
                </a:tc>
              </a:tr>
            </a:tbl>
          </a:graphicData>
        </a:graphic>
      </p:graphicFrame>
      <p:sp>
        <p:nvSpPr>
          <p:cNvPr id="6" name="TextBox 5"/>
          <p:cNvSpPr txBox="1"/>
          <p:nvPr/>
        </p:nvSpPr>
        <p:spPr>
          <a:xfrm>
            <a:off x="2017485" y="5631543"/>
            <a:ext cx="7561943" cy="707886"/>
          </a:xfrm>
          <a:prstGeom prst="rect">
            <a:avLst/>
          </a:prstGeom>
          <a:noFill/>
        </p:spPr>
        <p:txBody>
          <a:bodyPr wrap="square" rtlCol="0">
            <a:spAutoFit/>
          </a:bodyPr>
          <a:lstStyle/>
          <a:p>
            <a:pPr algn="ctr"/>
            <a:r>
              <a:rPr lang="en-US" sz="2000" dirty="0" err="1"/>
              <a:t>BrainPop</a:t>
            </a:r>
            <a:r>
              <a:rPr lang="en-US" sz="2000" dirty="0"/>
              <a:t> – </a:t>
            </a:r>
            <a:r>
              <a:rPr lang="en-US" sz="2000" dirty="0">
                <a:hlinkClick r:id="rId3"/>
              </a:rPr>
              <a:t>www.brainpop.com</a:t>
            </a:r>
            <a:r>
              <a:rPr lang="en-US" sz="2000" dirty="0"/>
              <a:t> </a:t>
            </a:r>
            <a:r>
              <a:rPr lang="en-US" sz="2000" dirty="0" smtClean="0"/>
              <a:t/>
            </a:r>
            <a:br>
              <a:rPr lang="en-US" sz="2000" dirty="0" smtClean="0"/>
            </a:br>
            <a:r>
              <a:rPr lang="en-US" sz="2000" dirty="0" smtClean="0"/>
              <a:t>(</a:t>
            </a:r>
            <a:r>
              <a:rPr lang="en-US" sz="2000" dirty="0"/>
              <a:t>science based videos)</a:t>
            </a:r>
          </a:p>
        </p:txBody>
      </p:sp>
    </p:spTree>
    <p:extLst>
      <p:ext uri="{BB962C8B-B14F-4D97-AF65-F5344CB8AC3E}">
        <p14:creationId xmlns:p14="http://schemas.microsoft.com/office/powerpoint/2010/main" val="21681990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Studies -- </a:t>
            </a:r>
            <a:endParaRPr lang="en-US" dirty="0"/>
          </a:p>
        </p:txBody>
      </p:sp>
      <p:pic>
        <p:nvPicPr>
          <p:cNvPr id="1026" name="Picture 2" descr="http://www.loc.gov/collections/static/fsa-owi-black-and-white-negatives/images/featured-mother.jpg?31067.3106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418013"/>
            <a:ext cx="2952750" cy="2952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 - In this Jan. 14, 2016 f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8417" y="2894388"/>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024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524001" y="168075"/>
            <a:ext cx="9601200" cy="1143000"/>
          </a:xfrm>
          <a:prstGeom prst="rect">
            <a:avLst/>
          </a:prstGeom>
        </p:spPr>
        <p:txBody>
          <a:bodyPr lIns="91425" tIns="91425" rIns="91425" bIns="91425" anchor="b" anchorCtr="0">
            <a:noAutofit/>
          </a:bodyPr>
          <a:lstStyle/>
          <a:p>
            <a:r>
              <a:rPr lang="en-US" b="1"/>
              <a:t>Teaching Organizational Skills to Help Learn Social Studies Content </a:t>
            </a:r>
          </a:p>
        </p:txBody>
      </p:sp>
      <p:sp>
        <p:nvSpPr>
          <p:cNvPr id="111" name="Shape 111"/>
          <p:cNvSpPr txBox="1">
            <a:spLocks noGrp="1"/>
          </p:cNvSpPr>
          <p:nvPr>
            <p:ph type="body" idx="1"/>
          </p:nvPr>
        </p:nvSpPr>
        <p:spPr>
          <a:xfrm>
            <a:off x="1524013" y="1311076"/>
            <a:ext cx="9601200" cy="4708499"/>
          </a:xfrm>
          <a:prstGeom prst="rect">
            <a:avLst/>
          </a:prstGeom>
        </p:spPr>
        <p:txBody>
          <a:bodyPr lIns="91425" tIns="91425" rIns="91425" bIns="91425" anchor="t" anchorCtr="0">
            <a:noAutofit/>
          </a:bodyPr>
          <a:lstStyle/>
          <a:p>
            <a:pPr marL="457200" indent="-368300">
              <a:spcBef>
                <a:spcPts val="0"/>
              </a:spcBef>
              <a:buClr>
                <a:srgbClr val="000001"/>
              </a:buClr>
            </a:pPr>
            <a:r>
              <a:rPr lang="en-US" sz="2200">
                <a:solidFill>
                  <a:srgbClr val="000001"/>
                </a:solidFill>
              </a:rPr>
              <a:t>Read a text or /website </a:t>
            </a:r>
            <a:r>
              <a:rPr lang="en-US" sz="2200" b="1">
                <a:solidFill>
                  <a:srgbClr val="000001"/>
                </a:solidFill>
              </a:rPr>
              <a:t>by </a:t>
            </a:r>
            <a:r>
              <a:rPr lang="en-US" sz="2200">
                <a:solidFill>
                  <a:srgbClr val="000001"/>
                </a:solidFill>
              </a:rPr>
              <a:t>focusing on:</a:t>
            </a:r>
          </a:p>
          <a:p>
            <a:pPr marL="914400" lvl="1" indent="-368300">
              <a:spcBef>
                <a:spcPts val="0"/>
              </a:spcBef>
              <a:buClr>
                <a:srgbClr val="000001"/>
              </a:buClr>
            </a:pPr>
            <a:r>
              <a:rPr lang="en-US" sz="2200">
                <a:solidFill>
                  <a:srgbClr val="000001"/>
                </a:solidFill>
              </a:rPr>
              <a:t>Preface</a:t>
            </a:r>
          </a:p>
          <a:p>
            <a:pPr marL="914400" lvl="1" indent="-368300">
              <a:spcBef>
                <a:spcPts val="0"/>
              </a:spcBef>
              <a:buClr>
                <a:srgbClr val="000001"/>
              </a:buClr>
            </a:pPr>
            <a:r>
              <a:rPr lang="en-US" sz="2200">
                <a:solidFill>
                  <a:srgbClr val="000001"/>
                </a:solidFill>
              </a:rPr>
              <a:t>Introduction</a:t>
            </a:r>
          </a:p>
          <a:p>
            <a:pPr marL="914400" lvl="1" indent="-368300">
              <a:spcBef>
                <a:spcPts val="0"/>
              </a:spcBef>
              <a:buClr>
                <a:srgbClr val="000001"/>
              </a:buClr>
            </a:pPr>
            <a:r>
              <a:rPr lang="en-US" sz="2200">
                <a:solidFill>
                  <a:srgbClr val="000001"/>
                </a:solidFill>
              </a:rPr>
              <a:t>Table of Contents</a:t>
            </a:r>
          </a:p>
          <a:p>
            <a:pPr marL="914400" lvl="1" indent="-368300">
              <a:spcBef>
                <a:spcPts val="0"/>
              </a:spcBef>
              <a:buClr>
                <a:srgbClr val="000001"/>
              </a:buClr>
            </a:pPr>
            <a:r>
              <a:rPr lang="en-US" sz="2200">
                <a:solidFill>
                  <a:srgbClr val="000001"/>
                </a:solidFill>
              </a:rPr>
              <a:t>Headers</a:t>
            </a:r>
          </a:p>
          <a:p>
            <a:pPr marL="914400" lvl="1" indent="-368300">
              <a:spcBef>
                <a:spcPts val="0"/>
              </a:spcBef>
              <a:buClr>
                <a:srgbClr val="000001"/>
              </a:buClr>
            </a:pPr>
            <a:r>
              <a:rPr lang="en-US" sz="2200">
                <a:solidFill>
                  <a:srgbClr val="000001"/>
                </a:solidFill>
              </a:rPr>
              <a:t>Side Bars</a:t>
            </a:r>
          </a:p>
          <a:p>
            <a:pPr marL="914400" lvl="1" indent="-368300">
              <a:spcBef>
                <a:spcPts val="0"/>
              </a:spcBef>
              <a:buClr>
                <a:srgbClr val="000001"/>
              </a:buClr>
            </a:pPr>
            <a:r>
              <a:rPr lang="en-US" sz="2200">
                <a:solidFill>
                  <a:srgbClr val="000001"/>
                </a:solidFill>
              </a:rPr>
              <a:t>New Vocabulary </a:t>
            </a:r>
          </a:p>
          <a:p>
            <a:pPr marL="914400" lvl="1" indent="-368300">
              <a:spcBef>
                <a:spcPts val="0"/>
              </a:spcBef>
              <a:buClr>
                <a:srgbClr val="000001"/>
              </a:buClr>
            </a:pPr>
            <a:r>
              <a:rPr lang="en-US" sz="2200">
                <a:solidFill>
                  <a:srgbClr val="000001"/>
                </a:solidFill>
              </a:rPr>
              <a:t>Create an Outline / Graphic Organizer of the Text </a:t>
            </a:r>
          </a:p>
          <a:p>
            <a:pPr marL="457200" indent="-368300">
              <a:spcBef>
                <a:spcPts val="0"/>
              </a:spcBef>
              <a:buClr>
                <a:srgbClr val="000001"/>
              </a:buClr>
            </a:pPr>
            <a:r>
              <a:rPr lang="en-US" sz="2200">
                <a:solidFill>
                  <a:srgbClr val="000001"/>
                </a:solidFill>
              </a:rPr>
              <a:t>Look at Pictures - Read Captions</a:t>
            </a:r>
          </a:p>
          <a:p>
            <a:pPr marL="457200" indent="-368300">
              <a:spcBef>
                <a:spcPts val="0"/>
              </a:spcBef>
              <a:buClr>
                <a:srgbClr val="000001"/>
              </a:buClr>
            </a:pPr>
            <a:r>
              <a:rPr lang="en-US" sz="2200">
                <a:solidFill>
                  <a:srgbClr val="000001"/>
                </a:solidFill>
              </a:rPr>
              <a:t>Read Small Chunks of Information -Take Breaks</a:t>
            </a:r>
          </a:p>
          <a:p>
            <a:pPr marL="457200" indent="-368300">
              <a:spcBef>
                <a:spcPts val="0"/>
              </a:spcBef>
              <a:buClr>
                <a:srgbClr val="000001"/>
              </a:buClr>
            </a:pPr>
            <a:r>
              <a:rPr lang="en-US" sz="2200">
                <a:solidFill>
                  <a:srgbClr val="000001"/>
                </a:solidFill>
              </a:rPr>
              <a:t>Read Out Loud </a:t>
            </a:r>
          </a:p>
          <a:p>
            <a:pPr marL="914400" lvl="1" indent="-368300">
              <a:spcBef>
                <a:spcPts val="0"/>
              </a:spcBef>
              <a:buClr>
                <a:srgbClr val="000001"/>
              </a:buClr>
            </a:pPr>
            <a:r>
              <a:rPr lang="en-US" sz="2200">
                <a:solidFill>
                  <a:srgbClr val="000001"/>
                </a:solidFill>
              </a:rPr>
              <a:t>Read Again and Highlight</a:t>
            </a:r>
          </a:p>
          <a:p>
            <a:pPr marL="914400" lvl="1" indent="-368300">
              <a:spcBef>
                <a:spcPts val="0"/>
              </a:spcBef>
              <a:buClr>
                <a:srgbClr val="000001"/>
              </a:buClr>
            </a:pPr>
            <a:r>
              <a:rPr lang="en-US" sz="2200">
                <a:solidFill>
                  <a:srgbClr val="000001"/>
                </a:solidFill>
              </a:rPr>
              <a:t>Write Notes in the Margins</a:t>
            </a:r>
          </a:p>
          <a:p>
            <a:pPr>
              <a:spcBef>
                <a:spcPts val="0"/>
              </a:spcBef>
              <a:buNone/>
            </a:pPr>
            <a:endParaRPr sz="2200"/>
          </a:p>
        </p:txBody>
      </p:sp>
    </p:spTree>
    <p:extLst>
      <p:ext uri="{BB962C8B-B14F-4D97-AF65-F5344CB8AC3E}">
        <p14:creationId xmlns:p14="http://schemas.microsoft.com/office/powerpoint/2010/main" val="2276896420"/>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1524001" y="533401"/>
            <a:ext cx="9601200" cy="776785"/>
          </a:xfrm>
          <a:prstGeom prst="rect">
            <a:avLst/>
          </a:prstGeom>
          <a:noFill/>
          <a:ln>
            <a:noFill/>
          </a:ln>
        </p:spPr>
        <p:txBody>
          <a:bodyPr lIns="91425" tIns="45700" rIns="91425" bIns="45700" anchor="b" anchorCtr="0">
            <a:noAutofit/>
          </a:bodyPr>
          <a:lstStyle/>
          <a:p>
            <a:pPr>
              <a:buSzPct val="25000"/>
            </a:pPr>
            <a:r>
              <a:rPr lang="en-US" b="1" dirty="0"/>
              <a:t>ELA Skills in Social Studies - Basic Content Area </a:t>
            </a:r>
          </a:p>
        </p:txBody>
      </p:sp>
      <p:sp>
        <p:nvSpPr>
          <p:cNvPr id="123" name="Shape 123"/>
          <p:cNvSpPr txBox="1">
            <a:spLocks noGrp="1"/>
          </p:cNvSpPr>
          <p:nvPr>
            <p:ph type="body" idx="1"/>
          </p:nvPr>
        </p:nvSpPr>
        <p:spPr>
          <a:xfrm>
            <a:off x="875046" y="1596788"/>
            <a:ext cx="5090615" cy="4790364"/>
          </a:xfrm>
          <a:prstGeom prst="rect">
            <a:avLst/>
          </a:prstGeom>
          <a:noFill/>
          <a:ln>
            <a:noFill/>
          </a:ln>
        </p:spPr>
        <p:txBody>
          <a:bodyPr lIns="91425" tIns="45700" rIns="91425" bIns="45700" anchor="t" anchorCtr="0">
            <a:noAutofit/>
          </a:bodyPr>
          <a:lstStyle/>
          <a:p>
            <a:pPr marL="223837" indent="-249237">
              <a:lnSpc>
                <a:spcPct val="70000"/>
              </a:lnSpc>
              <a:spcBef>
                <a:spcPts val="1200"/>
              </a:spcBef>
            </a:pPr>
            <a:r>
              <a:rPr lang="en-US" b="0" i="0" u="none" strike="noStrike" cap="none" dirty="0">
                <a:solidFill>
                  <a:schemeClr val="dk1"/>
                </a:solidFill>
                <a:latin typeface="Times New Roman"/>
                <a:ea typeface="Times New Roman"/>
                <a:cs typeface="Times New Roman"/>
                <a:sym typeface="Times New Roman"/>
              </a:rPr>
              <a:t>Adjusting rate of reading</a:t>
            </a:r>
          </a:p>
          <a:p>
            <a:pPr marL="223837" indent="-249237">
              <a:lnSpc>
                <a:spcPct val="70000"/>
              </a:lnSpc>
              <a:spcBef>
                <a:spcPts val="1200"/>
              </a:spcBef>
            </a:pPr>
            <a:r>
              <a:rPr lang="en-US" b="0" i="0" u="none" strike="noStrike" cap="none" dirty="0">
                <a:solidFill>
                  <a:schemeClr val="dk1"/>
                </a:solidFill>
                <a:latin typeface="Times New Roman"/>
                <a:ea typeface="Times New Roman"/>
                <a:cs typeface="Times New Roman"/>
                <a:sym typeface="Times New Roman"/>
              </a:rPr>
              <a:t>Understanding that the narrative writing style can supply information</a:t>
            </a:r>
          </a:p>
          <a:p>
            <a:pPr marL="223837" indent="-249237">
              <a:lnSpc>
                <a:spcPct val="70000"/>
              </a:lnSpc>
              <a:spcBef>
                <a:spcPts val="1200"/>
              </a:spcBef>
            </a:pPr>
            <a:r>
              <a:rPr lang="en-US" b="0" i="0" u="none" strike="noStrike" cap="none" dirty="0">
                <a:solidFill>
                  <a:schemeClr val="dk1"/>
                </a:solidFill>
                <a:latin typeface="Times New Roman"/>
                <a:ea typeface="Times New Roman"/>
                <a:cs typeface="Times New Roman"/>
                <a:sym typeface="Times New Roman"/>
              </a:rPr>
              <a:t>Understanding author's </a:t>
            </a:r>
            <a:r>
              <a:rPr lang="en-US" b="0" i="0" u="none" strike="noStrike" cap="none" dirty="0" smtClean="0">
                <a:solidFill>
                  <a:schemeClr val="dk1"/>
                </a:solidFill>
                <a:latin typeface="Times New Roman"/>
                <a:ea typeface="Times New Roman"/>
                <a:cs typeface="Times New Roman"/>
                <a:sym typeface="Times New Roman"/>
              </a:rPr>
              <a:t>prejudices</a:t>
            </a:r>
          </a:p>
          <a:p>
            <a:pPr marL="223837" indent="-249237">
              <a:lnSpc>
                <a:spcPct val="70000"/>
              </a:lnSpc>
              <a:spcBef>
                <a:spcPts val="1200"/>
              </a:spcBef>
            </a:pPr>
            <a:r>
              <a:rPr lang="en-US" b="0" i="0" u="none" strike="noStrike" cap="none" dirty="0" smtClean="0">
                <a:solidFill>
                  <a:schemeClr val="dk1"/>
                </a:solidFill>
                <a:latin typeface="Times New Roman"/>
                <a:ea typeface="Times New Roman"/>
                <a:cs typeface="Times New Roman"/>
                <a:sym typeface="Times New Roman"/>
              </a:rPr>
              <a:t>Using </a:t>
            </a:r>
            <a:r>
              <a:rPr lang="en-US" b="0" i="0" u="none" strike="noStrike" cap="none" dirty="0">
                <a:solidFill>
                  <a:schemeClr val="dk1"/>
                </a:solidFill>
                <a:latin typeface="Times New Roman"/>
                <a:ea typeface="Times New Roman"/>
                <a:cs typeface="Times New Roman"/>
                <a:sym typeface="Times New Roman"/>
              </a:rPr>
              <a:t>illustrations and charts</a:t>
            </a:r>
          </a:p>
          <a:p>
            <a:pPr marL="223837" indent="-249237">
              <a:lnSpc>
                <a:spcPct val="70000"/>
              </a:lnSpc>
              <a:spcBef>
                <a:spcPts val="1200"/>
              </a:spcBef>
            </a:pPr>
            <a:r>
              <a:rPr lang="en-US" b="0" i="0" u="none" strike="noStrike" cap="none" dirty="0">
                <a:solidFill>
                  <a:schemeClr val="dk1"/>
                </a:solidFill>
                <a:latin typeface="Times New Roman"/>
                <a:ea typeface="Times New Roman"/>
                <a:cs typeface="Times New Roman"/>
                <a:sym typeface="Times New Roman"/>
              </a:rPr>
              <a:t>Using encyclopedia type </a:t>
            </a:r>
            <a:r>
              <a:rPr lang="en-US" b="0" i="0" u="none" strike="noStrike" cap="none" dirty="0" smtClean="0">
                <a:solidFill>
                  <a:schemeClr val="dk1"/>
                </a:solidFill>
                <a:latin typeface="Times New Roman"/>
                <a:ea typeface="Times New Roman"/>
                <a:cs typeface="Times New Roman"/>
                <a:sym typeface="Times New Roman"/>
              </a:rPr>
              <a:t>entries</a:t>
            </a:r>
          </a:p>
          <a:p>
            <a:pPr marL="223837" indent="-249237">
              <a:lnSpc>
                <a:spcPct val="70000"/>
              </a:lnSpc>
              <a:spcBef>
                <a:spcPts val="1200"/>
              </a:spcBef>
            </a:pPr>
            <a:r>
              <a:rPr lang="en-US" b="0" i="0" u="none" strike="noStrike" cap="none" dirty="0" smtClean="0">
                <a:solidFill>
                  <a:schemeClr val="dk1"/>
                </a:solidFill>
                <a:latin typeface="Times New Roman"/>
                <a:ea typeface="Times New Roman"/>
                <a:cs typeface="Times New Roman"/>
                <a:sym typeface="Times New Roman"/>
              </a:rPr>
              <a:t>Using </a:t>
            </a:r>
            <a:r>
              <a:rPr lang="en-US" b="0" i="0" u="none" strike="noStrike" cap="none" dirty="0">
                <a:solidFill>
                  <a:schemeClr val="dk1"/>
                </a:solidFill>
                <a:latin typeface="Times New Roman"/>
                <a:ea typeface="Times New Roman"/>
                <a:cs typeface="Times New Roman"/>
                <a:sym typeface="Times New Roman"/>
              </a:rPr>
              <a:t>secondary sources to validate information</a:t>
            </a:r>
          </a:p>
          <a:p>
            <a:pPr marL="223837" indent="-249237">
              <a:lnSpc>
                <a:spcPct val="70000"/>
              </a:lnSpc>
              <a:spcBef>
                <a:spcPts val="1200"/>
              </a:spcBef>
            </a:pPr>
            <a:r>
              <a:rPr lang="en-US" b="0" i="0" u="none" strike="noStrike" cap="none" dirty="0">
                <a:solidFill>
                  <a:schemeClr val="dk1"/>
                </a:solidFill>
                <a:latin typeface="Times New Roman"/>
                <a:ea typeface="Times New Roman"/>
                <a:cs typeface="Times New Roman"/>
                <a:sym typeface="Times New Roman"/>
              </a:rPr>
              <a:t>Understanding symbols	</a:t>
            </a:r>
            <a:endParaRPr lang="en-US" dirty="0"/>
          </a:p>
          <a:p>
            <a:pPr marL="223837" indent="-249237">
              <a:lnSpc>
                <a:spcPct val="70000"/>
              </a:lnSpc>
              <a:spcBef>
                <a:spcPts val="1200"/>
              </a:spcBef>
            </a:pPr>
            <a:r>
              <a:rPr lang="en-US" b="0" i="0" u="none" strike="noStrike" cap="none" dirty="0" smtClean="0">
                <a:solidFill>
                  <a:schemeClr val="dk1"/>
                </a:solidFill>
                <a:latin typeface="Times New Roman"/>
                <a:ea typeface="Times New Roman"/>
                <a:cs typeface="Times New Roman"/>
                <a:sym typeface="Times New Roman"/>
              </a:rPr>
              <a:t>Map </a:t>
            </a:r>
            <a:r>
              <a:rPr lang="en-US" b="0" i="0" u="none" strike="noStrike" cap="none" dirty="0">
                <a:solidFill>
                  <a:schemeClr val="dk1"/>
                </a:solidFill>
                <a:latin typeface="Times New Roman"/>
                <a:ea typeface="Times New Roman"/>
                <a:cs typeface="Times New Roman"/>
                <a:sym typeface="Times New Roman"/>
              </a:rPr>
              <a:t>reading</a:t>
            </a:r>
          </a:p>
          <a:p>
            <a:pPr marL="223837" indent="-249237">
              <a:lnSpc>
                <a:spcPct val="70000"/>
              </a:lnSpc>
              <a:spcBef>
                <a:spcPts val="1200"/>
              </a:spcBef>
            </a:pPr>
            <a:r>
              <a:rPr lang="en-US" b="0" i="0" u="none" strike="noStrike" cap="none" dirty="0">
                <a:solidFill>
                  <a:schemeClr val="dk1"/>
                </a:solidFill>
                <a:latin typeface="Times New Roman"/>
                <a:ea typeface="Times New Roman"/>
                <a:cs typeface="Times New Roman"/>
                <a:sym typeface="Times New Roman"/>
              </a:rPr>
              <a:t>Understanding slogans	</a:t>
            </a:r>
            <a:endParaRPr lang="en-US" b="0" i="0" u="none" strike="noStrike" cap="none" dirty="0" smtClean="0">
              <a:solidFill>
                <a:schemeClr val="dk1"/>
              </a:solidFill>
              <a:latin typeface="Times New Roman"/>
              <a:ea typeface="Times New Roman"/>
              <a:cs typeface="Times New Roman"/>
              <a:sym typeface="Times New Roman"/>
            </a:endParaRPr>
          </a:p>
          <a:p>
            <a:pPr marL="223837" indent="-249237">
              <a:lnSpc>
                <a:spcPct val="70000"/>
              </a:lnSpc>
              <a:spcBef>
                <a:spcPts val="1200"/>
              </a:spcBef>
            </a:pPr>
            <a:r>
              <a:rPr lang="en-US" b="0" i="0" u="none" strike="noStrike" cap="none" dirty="0" smtClean="0">
                <a:solidFill>
                  <a:schemeClr val="dk1"/>
                </a:solidFill>
                <a:latin typeface="Times New Roman"/>
                <a:ea typeface="Times New Roman"/>
                <a:cs typeface="Times New Roman"/>
                <a:sym typeface="Times New Roman"/>
              </a:rPr>
              <a:t>Vocabulary</a:t>
            </a:r>
            <a:endParaRPr lang="en-US" b="0" i="0" u="none" strike="noStrike" cap="none" dirty="0">
              <a:solidFill>
                <a:schemeClr val="dk1"/>
              </a:solidFill>
              <a:latin typeface="Times New Roman"/>
              <a:ea typeface="Times New Roman"/>
              <a:cs typeface="Times New Roman"/>
              <a:sym typeface="Times New Roman"/>
            </a:endParaRPr>
          </a:p>
          <a:p>
            <a:pPr marL="223837" indent="-249237">
              <a:lnSpc>
                <a:spcPct val="70000"/>
              </a:lnSpc>
              <a:spcBef>
                <a:spcPts val="1200"/>
              </a:spcBef>
            </a:pPr>
            <a:r>
              <a:rPr lang="en-US" b="0" i="0" strike="noStrike" cap="none" dirty="0">
                <a:solidFill>
                  <a:schemeClr val="dk1"/>
                </a:solidFill>
                <a:latin typeface="Times New Roman"/>
                <a:ea typeface="Times New Roman"/>
                <a:cs typeface="Times New Roman"/>
                <a:sym typeface="Times New Roman"/>
              </a:rPr>
              <a:t>Forming </a:t>
            </a:r>
            <a:r>
              <a:rPr lang="en-US" b="0" i="0" strike="noStrike" cap="none" dirty="0" smtClean="0">
                <a:solidFill>
                  <a:schemeClr val="dk1"/>
                </a:solidFill>
                <a:latin typeface="Times New Roman"/>
                <a:ea typeface="Times New Roman"/>
                <a:cs typeface="Times New Roman"/>
                <a:sym typeface="Times New Roman"/>
              </a:rPr>
              <a:t>judgments</a:t>
            </a:r>
            <a:r>
              <a:rPr lang="en-US" b="0" i="0" strike="noStrike" cap="none" dirty="0">
                <a:solidFill>
                  <a:schemeClr val="dk1"/>
                </a:solidFill>
                <a:latin typeface="Times New Roman"/>
                <a:ea typeface="Times New Roman"/>
                <a:cs typeface="Times New Roman"/>
                <a:sym typeface="Times New Roman"/>
              </a:rPr>
              <a:t>			</a:t>
            </a:r>
            <a:endParaRPr lang="en-US" b="0" i="0" strike="noStrike" cap="none" dirty="0" smtClean="0">
              <a:solidFill>
                <a:schemeClr val="dk1"/>
              </a:solidFill>
              <a:latin typeface="Times New Roman"/>
              <a:ea typeface="Times New Roman"/>
              <a:cs typeface="Times New Roman"/>
              <a:sym typeface="Times New Roman"/>
            </a:endParaRPr>
          </a:p>
          <a:p>
            <a:pPr marL="0" indent="-69850">
              <a:lnSpc>
                <a:spcPct val="70000"/>
              </a:lnSpc>
              <a:spcBef>
                <a:spcPts val="1200"/>
              </a:spcBef>
              <a:buClr>
                <a:srgbClr val="000000"/>
              </a:buClr>
              <a:buSzPct val="91666"/>
              <a:buNone/>
            </a:pPr>
            <a:r>
              <a:rPr lang="en-US" sz="1200" dirty="0"/>
              <a:t>From Handout by Louisa Kramer Vida, Ed. D., February, 2010</a:t>
            </a:r>
          </a:p>
          <a:p>
            <a:pPr marL="279082" indent="-82232">
              <a:lnSpc>
                <a:spcPct val="70000"/>
              </a:lnSpc>
              <a:spcBef>
                <a:spcPts val="1200"/>
              </a:spcBef>
              <a:buClr>
                <a:srgbClr val="000000"/>
              </a:buClr>
              <a:buSzPct val="84615"/>
              <a:buNone/>
            </a:pPr>
            <a:endParaRPr lang="en-US" sz="1800" dirty="0"/>
          </a:p>
          <a:p>
            <a:pPr marL="0" indent="0">
              <a:lnSpc>
                <a:spcPct val="70000"/>
              </a:lnSpc>
              <a:spcBef>
                <a:spcPts val="1200"/>
              </a:spcBef>
              <a:buNone/>
            </a:pPr>
            <a:r>
              <a:rPr lang="en-US" sz="1800" dirty="0"/>
              <a:t>				</a:t>
            </a:r>
            <a:endParaRPr sz="1260" dirty="0"/>
          </a:p>
        </p:txBody>
      </p:sp>
      <p:sp>
        <p:nvSpPr>
          <p:cNvPr id="2" name="Text Placeholder 1"/>
          <p:cNvSpPr>
            <a:spLocks noGrp="1"/>
          </p:cNvSpPr>
          <p:nvPr>
            <p:ph type="body" idx="2"/>
          </p:nvPr>
        </p:nvSpPr>
        <p:spPr>
          <a:xfrm>
            <a:off x="6334150" y="1596788"/>
            <a:ext cx="4791051" cy="4599296"/>
          </a:xfrm>
        </p:spPr>
        <p:txBody>
          <a:bodyPr/>
          <a:lstStyle/>
          <a:p>
            <a:pPr marL="223837" indent="-249237">
              <a:lnSpc>
                <a:spcPct val="70000"/>
              </a:lnSpc>
              <a:spcBef>
                <a:spcPts val="1200"/>
              </a:spcBef>
            </a:pPr>
            <a:r>
              <a:rPr lang="en-US" dirty="0"/>
              <a:t>Cause and effect</a:t>
            </a:r>
          </a:p>
          <a:p>
            <a:pPr marL="223837" indent="-249237">
              <a:lnSpc>
                <a:spcPct val="70000"/>
              </a:lnSpc>
              <a:spcBef>
                <a:spcPts val="1200"/>
              </a:spcBef>
            </a:pPr>
            <a:r>
              <a:rPr lang="en-US" dirty="0"/>
              <a:t>Developing topics and sub-topics	</a:t>
            </a:r>
            <a:endParaRPr lang="en-US" dirty="0" smtClean="0"/>
          </a:p>
          <a:p>
            <a:pPr marL="223837" indent="-249237">
              <a:lnSpc>
                <a:spcPct val="70000"/>
              </a:lnSpc>
              <a:spcBef>
                <a:spcPts val="1200"/>
              </a:spcBef>
            </a:pPr>
            <a:r>
              <a:rPr lang="en-US" dirty="0" smtClean="0"/>
              <a:t>Locating </a:t>
            </a:r>
            <a:r>
              <a:rPr lang="en-US" dirty="0"/>
              <a:t>supporting information</a:t>
            </a:r>
          </a:p>
          <a:p>
            <a:pPr marL="223837" indent="-249237">
              <a:lnSpc>
                <a:spcPct val="70000"/>
              </a:lnSpc>
              <a:spcBef>
                <a:spcPts val="1200"/>
              </a:spcBef>
            </a:pPr>
            <a:r>
              <a:rPr lang="en-US" dirty="0"/>
              <a:t>Classifying </a:t>
            </a:r>
            <a:r>
              <a:rPr lang="en-US" dirty="0" smtClean="0"/>
              <a:t>ideas</a:t>
            </a:r>
          </a:p>
          <a:p>
            <a:pPr marL="223837" indent="-249237">
              <a:lnSpc>
                <a:spcPct val="70000"/>
              </a:lnSpc>
              <a:spcBef>
                <a:spcPts val="1200"/>
              </a:spcBef>
            </a:pPr>
            <a:r>
              <a:rPr lang="en-US" dirty="0" smtClean="0"/>
              <a:t>Outlining</a:t>
            </a:r>
            <a:endParaRPr lang="en-US" dirty="0"/>
          </a:p>
          <a:p>
            <a:pPr marL="223837" indent="-249237">
              <a:lnSpc>
                <a:spcPct val="70000"/>
              </a:lnSpc>
              <a:spcBef>
                <a:spcPts val="1200"/>
              </a:spcBef>
            </a:pPr>
            <a:r>
              <a:rPr lang="en-US" dirty="0"/>
              <a:t>Summarizing	</a:t>
            </a:r>
            <a:endParaRPr lang="en-US" dirty="0" smtClean="0"/>
          </a:p>
          <a:p>
            <a:pPr marL="223837" indent="-249237">
              <a:lnSpc>
                <a:spcPct val="70000"/>
              </a:lnSpc>
              <a:spcBef>
                <a:spcPts val="1200"/>
              </a:spcBef>
            </a:pPr>
            <a:r>
              <a:rPr lang="en-US" dirty="0" smtClean="0"/>
              <a:t>Using </a:t>
            </a:r>
            <a:r>
              <a:rPr lang="en-US" dirty="0"/>
              <a:t>a time line</a:t>
            </a:r>
          </a:p>
          <a:p>
            <a:pPr marL="223837" indent="-249237">
              <a:lnSpc>
                <a:spcPct val="70000"/>
              </a:lnSpc>
              <a:spcBef>
                <a:spcPts val="1200"/>
              </a:spcBef>
            </a:pPr>
            <a:r>
              <a:rPr lang="en-US" dirty="0"/>
              <a:t>Using newspapers and magazines for </a:t>
            </a:r>
            <a:r>
              <a:rPr lang="en-US" dirty="0" smtClean="0"/>
              <a:t>information</a:t>
            </a:r>
          </a:p>
          <a:p>
            <a:pPr marL="223837" indent="-249237">
              <a:lnSpc>
                <a:spcPct val="70000"/>
              </a:lnSpc>
              <a:spcBef>
                <a:spcPts val="1200"/>
              </a:spcBef>
            </a:pPr>
            <a:r>
              <a:rPr lang="en-US" dirty="0" smtClean="0"/>
              <a:t>Fact </a:t>
            </a:r>
            <a:r>
              <a:rPr lang="en-US" dirty="0"/>
              <a:t>vs. Opinion</a:t>
            </a:r>
          </a:p>
          <a:p>
            <a:pPr marL="223837" indent="-249237">
              <a:lnSpc>
                <a:spcPct val="70000"/>
              </a:lnSpc>
              <a:spcBef>
                <a:spcPts val="1200"/>
              </a:spcBef>
            </a:pPr>
            <a:r>
              <a:rPr lang="en-US" dirty="0"/>
              <a:t>Skim	</a:t>
            </a:r>
            <a:endParaRPr lang="en-US" dirty="0" smtClean="0"/>
          </a:p>
          <a:p>
            <a:pPr marL="223837" indent="-249237">
              <a:lnSpc>
                <a:spcPct val="70000"/>
              </a:lnSpc>
              <a:spcBef>
                <a:spcPts val="1200"/>
              </a:spcBef>
            </a:pPr>
            <a:r>
              <a:rPr lang="en-US" dirty="0" smtClean="0"/>
              <a:t>Identify </a:t>
            </a:r>
            <a:r>
              <a:rPr lang="en-US" dirty="0"/>
              <a:t>propaganda and bias.</a:t>
            </a:r>
          </a:p>
          <a:p>
            <a:pPr marL="0" indent="0">
              <a:lnSpc>
                <a:spcPct val="70000"/>
              </a:lnSpc>
              <a:spcBef>
                <a:spcPts val="1200"/>
              </a:spcBef>
              <a:buNone/>
            </a:pPr>
            <a:endParaRPr lang="en-US" sz="1600" dirty="0"/>
          </a:p>
          <a:p>
            <a:endParaRPr lang="en-US" dirty="0"/>
          </a:p>
        </p:txBody>
      </p:sp>
    </p:spTree>
    <p:extLst>
      <p:ext uri="{BB962C8B-B14F-4D97-AF65-F5344CB8AC3E}">
        <p14:creationId xmlns:p14="http://schemas.microsoft.com/office/powerpoint/2010/main" val="2768773319"/>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1524013" y="533400"/>
            <a:ext cx="9951900" cy="1143000"/>
          </a:xfrm>
          <a:prstGeom prst="rect">
            <a:avLst/>
          </a:prstGeom>
        </p:spPr>
        <p:txBody>
          <a:bodyPr lIns="91425" tIns="91425" rIns="91425" bIns="91425" anchor="b" anchorCtr="0">
            <a:noAutofit/>
          </a:bodyPr>
          <a:lstStyle/>
          <a:p>
            <a:r>
              <a:rPr lang="en-US" b="1"/>
              <a:t>Activity - Create a Graphic Organizer Using </a:t>
            </a:r>
          </a:p>
          <a:p>
            <a:r>
              <a:rPr lang="en-US" b="1"/>
              <a:t>SmartArt</a:t>
            </a:r>
          </a:p>
        </p:txBody>
      </p:sp>
      <p:sp>
        <p:nvSpPr>
          <p:cNvPr id="130" name="Shape 130"/>
          <p:cNvSpPr txBox="1">
            <a:spLocks noGrp="1"/>
          </p:cNvSpPr>
          <p:nvPr>
            <p:ph type="body" idx="1"/>
          </p:nvPr>
        </p:nvSpPr>
        <p:spPr>
          <a:xfrm>
            <a:off x="1524001" y="1828801"/>
            <a:ext cx="9601200" cy="4190999"/>
          </a:xfrm>
          <a:prstGeom prst="rect">
            <a:avLst/>
          </a:prstGeom>
        </p:spPr>
        <p:txBody>
          <a:bodyPr lIns="91425" tIns="91425" rIns="91425" bIns="91425" anchor="t" anchorCtr="0">
            <a:noAutofit/>
          </a:bodyPr>
          <a:lstStyle/>
          <a:p>
            <a:pPr marL="457200" indent="-381000">
              <a:lnSpc>
                <a:spcPct val="150000"/>
              </a:lnSpc>
              <a:spcBef>
                <a:spcPts val="0"/>
              </a:spcBef>
            </a:pPr>
            <a:r>
              <a:rPr lang="en-US" sz="2400" dirty="0"/>
              <a:t>Open </a:t>
            </a:r>
            <a:r>
              <a:rPr lang="en-US" sz="2400" b="1" dirty="0"/>
              <a:t>MS Word </a:t>
            </a:r>
            <a:r>
              <a:rPr lang="en-US" sz="2400" dirty="0"/>
              <a:t>or</a:t>
            </a:r>
            <a:r>
              <a:rPr lang="en-US" sz="2400" b="1" dirty="0"/>
              <a:t> PowerPoint &gt; Insert &gt; SmartArt &gt; </a:t>
            </a:r>
            <a:r>
              <a:rPr lang="en-US" sz="2400" dirty="0"/>
              <a:t>choose a Graphic </a:t>
            </a:r>
            <a:r>
              <a:rPr lang="en-US" sz="2400" dirty="0" smtClean="0"/>
              <a:t>Organizer or Create </a:t>
            </a:r>
            <a:r>
              <a:rPr lang="en-US" sz="2400" dirty="0"/>
              <a:t>a graphic organizer using </a:t>
            </a:r>
            <a:r>
              <a:rPr lang="en-US" sz="2400" b="1" dirty="0"/>
              <a:t>SmartArt</a:t>
            </a:r>
            <a:r>
              <a:rPr lang="en-US" sz="2400" dirty="0"/>
              <a:t> by adding 5 facts about today’s date or another date of your choice – or – use </a:t>
            </a:r>
            <a:r>
              <a:rPr lang="en-US" sz="2400" b="1" dirty="0" err="1"/>
              <a:t>Educreations</a:t>
            </a:r>
            <a:r>
              <a:rPr lang="en-US" sz="2400" dirty="0"/>
              <a:t> app to draw a graphic </a:t>
            </a:r>
            <a:r>
              <a:rPr lang="en-US" sz="2400" dirty="0" smtClean="0"/>
              <a:t>organizer</a:t>
            </a:r>
            <a:endParaRPr lang="en-US" sz="2400" dirty="0"/>
          </a:p>
          <a:p>
            <a:pPr marL="457200" indent="-381000">
              <a:lnSpc>
                <a:spcPct val="150000"/>
              </a:lnSpc>
              <a:spcBef>
                <a:spcPts val="0"/>
              </a:spcBef>
            </a:pPr>
            <a:r>
              <a:rPr lang="en-US" sz="2400" dirty="0"/>
              <a:t>Open the </a:t>
            </a:r>
            <a:r>
              <a:rPr lang="en-US" sz="2400" b="1" dirty="0"/>
              <a:t>This Day </a:t>
            </a:r>
            <a:r>
              <a:rPr lang="en-US" sz="2400" dirty="0"/>
              <a:t>app, and click on topic of the day that interests you.</a:t>
            </a:r>
          </a:p>
          <a:p>
            <a:pPr marL="457200" indent="-381000">
              <a:spcBef>
                <a:spcPts val="0"/>
              </a:spcBef>
            </a:pPr>
            <a:r>
              <a:rPr lang="en-US" sz="2400" dirty="0" smtClean="0"/>
              <a:t>Use </a:t>
            </a:r>
            <a:r>
              <a:rPr lang="en-US" sz="2400" dirty="0"/>
              <a:t>the website, </a:t>
            </a:r>
            <a:r>
              <a:rPr lang="en-US" sz="2400" dirty="0">
                <a:hlinkClick r:id="rId3"/>
              </a:rPr>
              <a:t> </a:t>
            </a:r>
            <a:r>
              <a:rPr lang="en-US" sz="2400" b="1" u="sng" dirty="0">
                <a:solidFill>
                  <a:schemeClr val="hlink"/>
                </a:solidFill>
                <a:hlinkClick r:id="rId3"/>
              </a:rPr>
              <a:t>www.snappywords.com</a:t>
            </a:r>
            <a:r>
              <a:rPr lang="en-US" sz="2400" dirty="0"/>
              <a:t> , to find definitions, if needed.</a:t>
            </a:r>
          </a:p>
        </p:txBody>
      </p:sp>
      <p:pic>
        <p:nvPicPr>
          <p:cNvPr id="131" name="Shape 131"/>
          <p:cNvPicPr preferRelativeResize="0"/>
          <p:nvPr/>
        </p:nvPicPr>
        <p:blipFill>
          <a:blip r:embed="rId4">
            <a:alphaModFix/>
          </a:blip>
          <a:stretch>
            <a:fillRect/>
          </a:stretch>
        </p:blipFill>
        <p:spPr>
          <a:xfrm>
            <a:off x="9748915" y="397087"/>
            <a:ext cx="1826624" cy="1415624"/>
          </a:xfrm>
          <a:prstGeom prst="rect">
            <a:avLst/>
          </a:prstGeom>
          <a:noFill/>
          <a:ln>
            <a:noFill/>
          </a:ln>
        </p:spPr>
      </p:pic>
    </p:spTree>
    <p:extLst>
      <p:ext uri="{BB962C8B-B14F-4D97-AF65-F5344CB8AC3E}">
        <p14:creationId xmlns:p14="http://schemas.microsoft.com/office/powerpoint/2010/main" val="1585910777"/>
      </p:ext>
    </p:extLst>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1524001" y="533400"/>
            <a:ext cx="9601200" cy="1143000"/>
          </a:xfrm>
          <a:prstGeom prst="rect">
            <a:avLst/>
          </a:prstGeom>
          <a:noFill/>
          <a:ln>
            <a:noFill/>
          </a:ln>
        </p:spPr>
        <p:txBody>
          <a:bodyPr vert="horz" lIns="91425" tIns="45700" rIns="91425" bIns="45700" rtlCol="0" anchor="b" anchorCtr="0">
            <a:noAutofit/>
          </a:bodyPr>
          <a:lstStyle/>
          <a:p>
            <a:pPr>
              <a:spcBef>
                <a:spcPts val="0"/>
              </a:spcBef>
              <a:buClr>
                <a:schemeClr val="dk1"/>
              </a:buClr>
              <a:buSzPct val="25000"/>
            </a:pPr>
            <a:r>
              <a:rPr lang="en-US" sz="3200">
                <a:solidFill>
                  <a:schemeClr val="dk1"/>
                </a:solidFill>
                <a:latin typeface="Times New Roman"/>
                <a:ea typeface="Times New Roman"/>
                <a:cs typeface="Times New Roman"/>
                <a:sym typeface="Times New Roman"/>
              </a:rPr>
              <a:t>New York State Social Studies Resources from EngageNY</a:t>
            </a:r>
          </a:p>
        </p:txBody>
      </p:sp>
      <p:sp>
        <p:nvSpPr>
          <p:cNvPr id="176" name="Shape 176"/>
          <p:cNvSpPr txBox="1">
            <a:spLocks noGrp="1"/>
          </p:cNvSpPr>
          <p:nvPr>
            <p:ph type="body" idx="1"/>
          </p:nvPr>
        </p:nvSpPr>
        <p:spPr>
          <a:xfrm>
            <a:off x="1524001" y="1828801"/>
            <a:ext cx="9601200" cy="4190999"/>
          </a:xfrm>
          <a:prstGeom prst="rect">
            <a:avLst/>
          </a:prstGeom>
          <a:noFill/>
          <a:ln>
            <a:noFill/>
          </a:ln>
        </p:spPr>
        <p:txBody>
          <a:bodyPr vert="horz" lIns="91425" tIns="45700" rIns="91425" bIns="45700" rtlCol="0" anchor="t" anchorCtr="0">
            <a:noAutofit/>
          </a:bodyPr>
          <a:lstStyle/>
          <a:p>
            <a:pPr marL="223837" indent="-223837">
              <a:lnSpc>
                <a:spcPct val="70000"/>
              </a:lnSpc>
              <a:spcBef>
                <a:spcPts val="0"/>
              </a:spcBef>
              <a:buClr>
                <a:schemeClr val="dk1"/>
              </a:buClr>
              <a:buSzPct val="100000"/>
              <a:buFont typeface="Arial"/>
              <a:buChar char="•"/>
            </a:pPr>
            <a:r>
              <a:rPr lang="en-US" sz="2400" u="sng" dirty="0">
                <a:solidFill>
                  <a:schemeClr val="hlink"/>
                </a:solidFill>
                <a:latin typeface="Times New Roman"/>
                <a:ea typeface="Times New Roman"/>
                <a:cs typeface="Times New Roman"/>
                <a:sym typeface="Times New Roman"/>
                <a:hlinkClick r:id="rId3"/>
              </a:rPr>
              <a:t>New York State K-12 Social Studies Field Guide</a:t>
            </a:r>
          </a:p>
          <a:p>
            <a:pPr marL="223837" indent="-223837">
              <a:lnSpc>
                <a:spcPct val="70000"/>
              </a:lnSpc>
              <a:spcBef>
                <a:spcPts val="1800"/>
              </a:spcBef>
              <a:buClr>
                <a:schemeClr val="dk1"/>
              </a:buClr>
              <a:buSzPct val="100000"/>
              <a:buFont typeface="Arial"/>
              <a:buChar char="•"/>
            </a:pPr>
            <a:r>
              <a:rPr lang="en-US" sz="2400" u="sng" dirty="0">
                <a:solidFill>
                  <a:schemeClr val="hlink"/>
                </a:solidFill>
                <a:latin typeface="Times New Roman"/>
                <a:ea typeface="Times New Roman"/>
                <a:cs typeface="Times New Roman"/>
                <a:sym typeface="Times New Roman"/>
                <a:hlinkClick r:id="rId4"/>
              </a:rPr>
              <a:t>New York State K-12 Social Studies Resource Toolkit</a:t>
            </a:r>
          </a:p>
          <a:p>
            <a:pPr marL="223837" indent="-223837">
              <a:lnSpc>
                <a:spcPct val="70000"/>
              </a:lnSpc>
              <a:spcBef>
                <a:spcPts val="1800"/>
              </a:spcBef>
              <a:buClr>
                <a:schemeClr val="dk1"/>
              </a:buClr>
              <a:buSzPct val="100000"/>
              <a:buFont typeface="Arial"/>
              <a:buChar char="•"/>
            </a:pPr>
            <a:r>
              <a:rPr lang="en-US" sz="2400" u="sng" dirty="0">
                <a:solidFill>
                  <a:schemeClr val="hlink"/>
                </a:solidFill>
                <a:latin typeface="Times New Roman"/>
                <a:ea typeface="Times New Roman"/>
                <a:cs typeface="Times New Roman"/>
                <a:sym typeface="Times New Roman"/>
                <a:hlinkClick r:id="rId5"/>
              </a:rPr>
              <a:t>New York State K-12 Social Studies Framework</a:t>
            </a:r>
          </a:p>
          <a:p>
            <a:pPr marL="0" indent="0">
              <a:lnSpc>
                <a:spcPct val="70000"/>
              </a:lnSpc>
              <a:spcBef>
                <a:spcPts val="800"/>
              </a:spcBef>
              <a:buNone/>
            </a:pPr>
            <a:r>
              <a:rPr lang="en-US" sz="1530" dirty="0">
                <a:solidFill>
                  <a:schemeClr val="dk1"/>
                </a:solidFill>
                <a:latin typeface="Times New Roman"/>
                <a:ea typeface="Times New Roman"/>
                <a:cs typeface="Times New Roman"/>
                <a:sym typeface="Times New Roman"/>
              </a:rPr>
              <a:t/>
            </a:r>
            <a:br>
              <a:rPr lang="en-US" sz="1530" dirty="0">
                <a:solidFill>
                  <a:schemeClr val="dk1"/>
                </a:solidFill>
                <a:latin typeface="Times New Roman"/>
                <a:ea typeface="Times New Roman"/>
                <a:cs typeface="Times New Roman"/>
                <a:sym typeface="Times New Roman"/>
              </a:rPr>
            </a:br>
            <a:r>
              <a:rPr lang="en-US" sz="1530" dirty="0">
                <a:solidFill>
                  <a:schemeClr val="dk1"/>
                </a:solidFill>
                <a:latin typeface="Times New Roman"/>
                <a:ea typeface="Times New Roman"/>
                <a:cs typeface="Times New Roman"/>
                <a:sym typeface="Times New Roman"/>
              </a:rPr>
              <a:t> </a:t>
            </a:r>
            <a:br>
              <a:rPr lang="en-US" sz="1530" dirty="0">
                <a:solidFill>
                  <a:schemeClr val="dk1"/>
                </a:solidFill>
                <a:latin typeface="Times New Roman"/>
                <a:ea typeface="Times New Roman"/>
                <a:cs typeface="Times New Roman"/>
                <a:sym typeface="Times New Roman"/>
              </a:rPr>
            </a:br>
            <a:endParaRPr lang="en-US" sz="153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642152830"/>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1524013" y="533401"/>
            <a:ext cx="9601200" cy="785399"/>
          </a:xfrm>
          <a:prstGeom prst="rect">
            <a:avLst/>
          </a:prstGeom>
          <a:noFill/>
          <a:ln>
            <a:noFill/>
          </a:ln>
        </p:spPr>
        <p:txBody>
          <a:bodyPr vert="horz" lIns="91425" tIns="45700" rIns="91425" bIns="45700" rtlCol="0" anchor="b" anchorCtr="0">
            <a:noAutofit/>
          </a:bodyPr>
          <a:lstStyle/>
          <a:p>
            <a:pPr>
              <a:spcBef>
                <a:spcPts val="0"/>
              </a:spcBef>
              <a:buClr>
                <a:srgbClr val="FF0000"/>
              </a:buClr>
              <a:buSzPct val="25000"/>
            </a:pPr>
            <a:r>
              <a:rPr lang="en-US" sz="3200">
                <a:solidFill>
                  <a:srgbClr val="000000"/>
                </a:solidFill>
                <a:latin typeface="Times New Roman"/>
                <a:ea typeface="Times New Roman"/>
                <a:cs typeface="Times New Roman"/>
                <a:sym typeface="Times New Roman"/>
              </a:rPr>
              <a:t>New York State</a:t>
            </a:r>
            <a:r>
              <a:rPr lang="en-US">
                <a:solidFill>
                  <a:srgbClr val="000000"/>
                </a:solidFill>
              </a:rPr>
              <a:t> K-12</a:t>
            </a:r>
            <a:r>
              <a:rPr lang="en-US" sz="3200">
                <a:solidFill>
                  <a:srgbClr val="000000"/>
                </a:solidFill>
                <a:latin typeface="Times New Roman"/>
                <a:ea typeface="Times New Roman"/>
                <a:cs typeface="Times New Roman"/>
                <a:sym typeface="Times New Roman"/>
              </a:rPr>
              <a:t> Social Studies Framework Guide</a:t>
            </a:r>
          </a:p>
        </p:txBody>
      </p:sp>
      <p:sp>
        <p:nvSpPr>
          <p:cNvPr id="182" name="Shape 182"/>
          <p:cNvSpPr txBox="1">
            <a:spLocks noGrp="1"/>
          </p:cNvSpPr>
          <p:nvPr>
            <p:ph type="body" idx="1"/>
          </p:nvPr>
        </p:nvSpPr>
        <p:spPr>
          <a:xfrm>
            <a:off x="1524013" y="1508750"/>
            <a:ext cx="9601200" cy="4511100"/>
          </a:xfrm>
          <a:prstGeom prst="rect">
            <a:avLst/>
          </a:prstGeom>
          <a:noFill/>
          <a:ln>
            <a:noFill/>
          </a:ln>
        </p:spPr>
        <p:txBody>
          <a:bodyPr vert="horz" lIns="91425" tIns="45700" rIns="91425" bIns="45700" rtlCol="0" anchor="t" anchorCtr="0">
            <a:noAutofit/>
          </a:bodyPr>
          <a:lstStyle/>
          <a:p>
            <a:pPr indent="-44450">
              <a:lnSpc>
                <a:spcPct val="70000"/>
              </a:lnSpc>
              <a:spcBef>
                <a:spcPts val="0"/>
              </a:spcBef>
              <a:buSzPct val="100000"/>
            </a:pPr>
            <a:r>
              <a:rPr lang="en-US" sz="2400" u="sng" dirty="0">
                <a:solidFill>
                  <a:schemeClr val="hlink"/>
                </a:solidFill>
                <a:hlinkClick r:id="rId3"/>
              </a:rPr>
              <a:t>New York State K-12 Social Studies Framework </a:t>
            </a:r>
            <a:r>
              <a:rPr lang="en-US" sz="2400" u="sng" dirty="0">
                <a:solidFill>
                  <a:schemeClr val="hlink"/>
                </a:solidFill>
                <a:hlinkClick r:id="rId3"/>
              </a:rPr>
              <a:t>– Introduction</a:t>
            </a:r>
          </a:p>
          <a:p>
            <a:pPr marL="179388" indent="0">
              <a:lnSpc>
                <a:spcPct val="70000"/>
              </a:lnSpc>
              <a:spcBef>
                <a:spcPts val="0"/>
              </a:spcBef>
              <a:buSzPct val="100000"/>
              <a:buNone/>
            </a:pPr>
            <a:endParaRPr lang="en-US" sz="2400" u="sng" dirty="0">
              <a:solidFill>
                <a:schemeClr val="hlink"/>
              </a:solidFill>
              <a:hlinkClick r:id="rId3"/>
            </a:endParaRPr>
          </a:p>
          <a:p>
            <a:pPr lvl="1" indent="363855">
              <a:lnSpc>
                <a:spcPct val="70000"/>
              </a:lnSpc>
              <a:spcBef>
                <a:spcPts val="0"/>
              </a:spcBef>
              <a:buFont typeface="Times New Roman"/>
            </a:pPr>
            <a:r>
              <a:rPr lang="en-US" dirty="0"/>
              <a:t>New York State Learning Standards for Social Studies (p. 3</a:t>
            </a:r>
            <a:r>
              <a:rPr lang="en-US" dirty="0" smtClean="0"/>
              <a:t>)</a:t>
            </a:r>
          </a:p>
          <a:p>
            <a:pPr lvl="1" indent="363855">
              <a:lnSpc>
                <a:spcPct val="70000"/>
              </a:lnSpc>
              <a:spcBef>
                <a:spcPts val="0"/>
              </a:spcBef>
              <a:buFont typeface="Times New Roman"/>
            </a:pPr>
            <a:endParaRPr lang="en-US" dirty="0"/>
          </a:p>
          <a:p>
            <a:pPr lvl="1" indent="363855">
              <a:lnSpc>
                <a:spcPct val="70000"/>
              </a:lnSpc>
              <a:spcBef>
                <a:spcPts val="0"/>
              </a:spcBef>
              <a:spcAft>
                <a:spcPts val="600"/>
              </a:spcAft>
              <a:buFont typeface="Times New Roman"/>
            </a:pPr>
            <a:r>
              <a:rPr lang="en-US" dirty="0"/>
              <a:t>New York State Common Core Learning Standards for English Language Arts and Literacy </a:t>
            </a:r>
            <a:endParaRPr lang="en-US" dirty="0" smtClean="0"/>
          </a:p>
          <a:p>
            <a:pPr lvl="1" indent="0">
              <a:lnSpc>
                <a:spcPct val="70000"/>
              </a:lnSpc>
              <a:spcBef>
                <a:spcPts val="0"/>
              </a:spcBef>
              <a:buNone/>
            </a:pPr>
            <a:r>
              <a:rPr lang="en-US" dirty="0"/>
              <a:t> </a:t>
            </a:r>
            <a:r>
              <a:rPr lang="en-US" dirty="0" smtClean="0"/>
              <a:t>     in </a:t>
            </a:r>
            <a:r>
              <a:rPr lang="en-US" dirty="0"/>
              <a:t>History/Social Studies, Science, and Technical </a:t>
            </a:r>
            <a:r>
              <a:rPr lang="en-US" dirty="0" smtClean="0"/>
              <a:t>Subjects</a:t>
            </a:r>
          </a:p>
          <a:p>
            <a:pPr lvl="1" indent="0">
              <a:lnSpc>
                <a:spcPct val="70000"/>
              </a:lnSpc>
              <a:spcBef>
                <a:spcPts val="0"/>
              </a:spcBef>
              <a:buNone/>
            </a:pPr>
            <a:endParaRPr lang="en-US" dirty="0"/>
          </a:p>
          <a:p>
            <a:pPr marL="1027113" lvl="2" indent="-285750">
              <a:lnSpc>
                <a:spcPct val="70000"/>
              </a:lnSpc>
              <a:spcBef>
                <a:spcPts val="0"/>
              </a:spcBef>
            </a:pPr>
            <a:r>
              <a:rPr lang="en-US" sz="1800" dirty="0"/>
              <a:t>  Reading</a:t>
            </a:r>
            <a:r>
              <a:rPr lang="en-US" sz="1800" dirty="0"/>
              <a:t>, Writing, and Speaking &amp; Listening (p. 4-6</a:t>
            </a:r>
            <a:r>
              <a:rPr lang="en-US" sz="1800" dirty="0"/>
              <a:t>)</a:t>
            </a:r>
          </a:p>
          <a:p>
            <a:pPr lvl="2" indent="530860">
              <a:lnSpc>
                <a:spcPct val="70000"/>
              </a:lnSpc>
              <a:spcBef>
                <a:spcPts val="0"/>
              </a:spcBef>
              <a:buSzPct val="100000"/>
              <a:buFont typeface="Times New Roman"/>
            </a:pPr>
            <a:endParaRPr lang="en-US" sz="1800" dirty="0"/>
          </a:p>
          <a:p>
            <a:pPr lvl="2" indent="363855">
              <a:lnSpc>
                <a:spcPct val="70000"/>
              </a:lnSpc>
              <a:spcBef>
                <a:spcPts val="0"/>
              </a:spcBef>
              <a:buFont typeface="Times New Roman"/>
            </a:pPr>
            <a:r>
              <a:rPr lang="en-US" sz="1800" dirty="0"/>
              <a:t>Social Studies Practices (p. 9</a:t>
            </a:r>
            <a:r>
              <a:rPr lang="en-US" sz="1800" dirty="0"/>
              <a:t>)</a:t>
            </a:r>
          </a:p>
          <a:p>
            <a:pPr lvl="2" indent="363855">
              <a:lnSpc>
                <a:spcPct val="70000"/>
              </a:lnSpc>
              <a:spcBef>
                <a:spcPts val="0"/>
              </a:spcBef>
              <a:buFont typeface="Times New Roman"/>
            </a:pPr>
            <a:endParaRPr lang="en-US" sz="1800" dirty="0"/>
          </a:p>
          <a:p>
            <a:pPr lvl="2" indent="363855">
              <a:lnSpc>
                <a:spcPct val="70000"/>
              </a:lnSpc>
              <a:spcBef>
                <a:spcPts val="0"/>
              </a:spcBef>
              <a:buFont typeface="Times New Roman"/>
            </a:pPr>
            <a:r>
              <a:rPr lang="en-US" sz="1800" dirty="0"/>
              <a:t>Unifying </a:t>
            </a:r>
            <a:r>
              <a:rPr lang="en-US" sz="1800" dirty="0"/>
              <a:t>Social Studies Themes (p. 10-12</a:t>
            </a:r>
            <a:r>
              <a:rPr lang="en-US" sz="1800" dirty="0"/>
              <a:t>)</a:t>
            </a:r>
          </a:p>
          <a:p>
            <a:pPr lvl="2" indent="363855">
              <a:lnSpc>
                <a:spcPct val="70000"/>
              </a:lnSpc>
              <a:spcBef>
                <a:spcPts val="0"/>
              </a:spcBef>
              <a:buFont typeface="Times New Roman"/>
            </a:pPr>
            <a:endParaRPr lang="en-US" sz="1800" dirty="0"/>
          </a:p>
          <a:p>
            <a:pPr lvl="2" indent="363855">
              <a:lnSpc>
                <a:spcPct val="70000"/>
              </a:lnSpc>
              <a:spcBef>
                <a:spcPts val="0"/>
              </a:spcBef>
              <a:buFont typeface="Times New Roman"/>
            </a:pPr>
            <a:r>
              <a:rPr lang="en-US" sz="1800" dirty="0"/>
              <a:t>K-12 </a:t>
            </a:r>
            <a:r>
              <a:rPr lang="en-US" sz="1800" dirty="0"/>
              <a:t>Content Sequence</a:t>
            </a:r>
          </a:p>
          <a:p>
            <a:pPr lvl="2" indent="363855">
              <a:lnSpc>
                <a:spcPct val="70000"/>
              </a:lnSpc>
              <a:spcBef>
                <a:spcPts val="0"/>
              </a:spcBef>
              <a:buFont typeface="Times New Roman"/>
            </a:pPr>
            <a:endParaRPr lang="en-US" sz="1800" dirty="0"/>
          </a:p>
          <a:p>
            <a:pPr lvl="2" indent="363855">
              <a:lnSpc>
                <a:spcPct val="70000"/>
              </a:lnSpc>
              <a:spcBef>
                <a:spcPts val="0"/>
              </a:spcBef>
              <a:buFont typeface="Times New Roman"/>
            </a:pPr>
            <a:r>
              <a:rPr lang="en-US" sz="1800" dirty="0"/>
              <a:t>Reading </a:t>
            </a:r>
            <a:r>
              <a:rPr lang="en-US" sz="1800" dirty="0"/>
              <a:t>the Social Studies Framework (p. 13)</a:t>
            </a:r>
          </a:p>
          <a:p>
            <a:pPr lvl="2" indent="363855">
              <a:lnSpc>
                <a:spcPct val="70000"/>
              </a:lnSpc>
              <a:spcBef>
                <a:spcPts val="0"/>
              </a:spcBef>
              <a:buFont typeface="Times New Roman"/>
            </a:pPr>
            <a:endParaRPr lang="en-US" sz="1800" dirty="0"/>
          </a:p>
          <a:p>
            <a:pPr lvl="2" indent="363855">
              <a:lnSpc>
                <a:spcPct val="70000"/>
              </a:lnSpc>
              <a:spcBef>
                <a:spcPts val="0"/>
              </a:spcBef>
              <a:buFont typeface="Times New Roman"/>
            </a:pPr>
            <a:r>
              <a:rPr lang="en-US" sz="1800" dirty="0"/>
              <a:t>Progression </a:t>
            </a:r>
            <a:r>
              <a:rPr lang="en-US" sz="1800" dirty="0"/>
              <a:t>of Social Studies Practices (p. 14-21)</a:t>
            </a:r>
          </a:p>
          <a:p>
            <a:pPr lvl="2" indent="363855">
              <a:lnSpc>
                <a:spcPct val="70000"/>
              </a:lnSpc>
              <a:spcBef>
                <a:spcPts val="0"/>
              </a:spcBef>
              <a:buFont typeface="Times New Roman"/>
            </a:pPr>
            <a:endParaRPr lang="en-US" sz="1800" dirty="0"/>
          </a:p>
          <a:p>
            <a:pPr lvl="2" indent="363855">
              <a:lnSpc>
                <a:spcPct val="70000"/>
              </a:lnSpc>
              <a:spcBef>
                <a:spcPts val="0"/>
              </a:spcBef>
              <a:buFont typeface="Times New Roman"/>
            </a:pPr>
            <a:r>
              <a:rPr lang="en-US" sz="1800" dirty="0"/>
              <a:t>Reading </a:t>
            </a:r>
            <a:r>
              <a:rPr lang="en-US" sz="1800" dirty="0"/>
              <a:t>and Writing Standards for Literacy in History/Social Studies 5-12 (p. 22-27)</a:t>
            </a:r>
            <a:br>
              <a:rPr lang="en-US" sz="1800" dirty="0"/>
            </a:br>
            <a:endParaRPr lang="en-US" sz="1800" dirty="0"/>
          </a:p>
        </p:txBody>
      </p:sp>
    </p:spTree>
    <p:extLst>
      <p:ext uri="{BB962C8B-B14F-4D97-AF65-F5344CB8AC3E}">
        <p14:creationId xmlns:p14="http://schemas.microsoft.com/office/powerpoint/2010/main" val="910008775"/>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34559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Camaguey, Cuba</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95108" y="1825625"/>
            <a:ext cx="5801783" cy="4351338"/>
          </a:xfrm>
        </p:spPr>
      </p:pic>
    </p:spTree>
    <p:extLst>
      <p:ext uri="{BB962C8B-B14F-4D97-AF65-F5344CB8AC3E}">
        <p14:creationId xmlns:p14="http://schemas.microsoft.com/office/powerpoint/2010/main" val="1590287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 Ranch, Cuba</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0" y="1953962"/>
            <a:ext cx="5801783" cy="4351338"/>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822889" y="2327089"/>
            <a:ext cx="5178184" cy="3883638"/>
          </a:xfrm>
          <a:prstGeom prst="rect">
            <a:avLst/>
          </a:prstGeom>
        </p:spPr>
      </p:pic>
    </p:spTree>
    <p:extLst>
      <p:ext uri="{BB962C8B-B14F-4D97-AF65-F5344CB8AC3E}">
        <p14:creationId xmlns:p14="http://schemas.microsoft.com/office/powerpoint/2010/main" val="3187127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 Ranch, Cuba</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95108" y="1825625"/>
            <a:ext cx="5801783" cy="4351338"/>
          </a:xfrm>
        </p:spPr>
      </p:pic>
    </p:spTree>
    <p:extLst>
      <p:ext uri="{BB962C8B-B14F-4D97-AF65-F5344CB8AC3E}">
        <p14:creationId xmlns:p14="http://schemas.microsoft.com/office/powerpoint/2010/main" val="260855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 Ranch, Cuba</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4217" y="1440615"/>
            <a:ext cx="4517411" cy="33880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9662" y="2951746"/>
            <a:ext cx="5208337" cy="3906253"/>
          </a:xfrm>
          <a:prstGeom prst="rect">
            <a:avLst/>
          </a:prstGeom>
        </p:spPr>
      </p:pic>
    </p:spTree>
    <p:extLst>
      <p:ext uri="{BB962C8B-B14F-4D97-AF65-F5344CB8AC3E}">
        <p14:creationId xmlns:p14="http://schemas.microsoft.com/office/powerpoint/2010/main" val="3998187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King Ranch, Cuba</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4217" y="237457"/>
            <a:ext cx="5094927" cy="382119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5999" y="1957137"/>
            <a:ext cx="6161784" cy="462133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448" y="4058653"/>
            <a:ext cx="3732463" cy="2799347"/>
          </a:xfrm>
          <a:prstGeom prst="rect">
            <a:avLst/>
          </a:prstGeom>
        </p:spPr>
      </p:pic>
    </p:spTree>
    <p:extLst>
      <p:ext uri="{BB962C8B-B14F-4D97-AF65-F5344CB8AC3E}">
        <p14:creationId xmlns:p14="http://schemas.microsoft.com/office/powerpoint/2010/main" val="1323408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Remedios, Cuba</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21415"/>
            <a:ext cx="5801783" cy="435133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7705" y="2582778"/>
            <a:ext cx="5700294" cy="4275221"/>
          </a:xfrm>
          <a:prstGeom prst="rect">
            <a:avLst/>
          </a:prstGeom>
        </p:spPr>
      </p:pic>
    </p:spTree>
    <p:extLst>
      <p:ext uri="{BB962C8B-B14F-4D97-AF65-F5344CB8AC3E}">
        <p14:creationId xmlns:p14="http://schemas.microsoft.com/office/powerpoint/2010/main" val="4106252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atercolor_16x9">
  <a:themeElements>
    <a:clrScheme name="Watercolor_16x9">
      <a:dk1>
        <a:srgbClr val="000000"/>
      </a:dk1>
      <a:lt1>
        <a:srgbClr val="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Watercolor_16x9">
  <a:themeElements>
    <a:clrScheme name="Watercolor_16x9">
      <a:dk1>
        <a:srgbClr val="000000"/>
      </a:dk1>
      <a:lt1>
        <a:srgbClr val="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5800</TotalTime>
  <Words>2053</Words>
  <Application>Microsoft Office PowerPoint</Application>
  <PresentationFormat>Widescreen</PresentationFormat>
  <Paragraphs>312</Paragraphs>
  <Slides>38</Slides>
  <Notes>23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38</vt:i4>
      </vt:variant>
    </vt:vector>
  </HeadingPairs>
  <TitlesOfParts>
    <vt:vector size="47" baseType="lpstr">
      <vt:lpstr>Arial</vt:lpstr>
      <vt:lpstr>Calibri</vt:lpstr>
      <vt:lpstr>Calibri Light</vt:lpstr>
      <vt:lpstr>Gill Sans MT</vt:lpstr>
      <vt:lpstr>Times New Roman</vt:lpstr>
      <vt:lpstr>Wingdings</vt:lpstr>
      <vt:lpstr>Office Theme</vt:lpstr>
      <vt:lpstr>Watercolor_16x9</vt:lpstr>
      <vt:lpstr>1_Watercolor_16x9</vt:lpstr>
      <vt:lpstr>Science Specific  Language Development</vt:lpstr>
      <vt:lpstr>2016 NYSESLAT Update</vt:lpstr>
      <vt:lpstr>Cameguey, Cuba</vt:lpstr>
      <vt:lpstr>Camaguey, Cuba</vt:lpstr>
      <vt:lpstr>King Ranch, Cuba</vt:lpstr>
      <vt:lpstr>King Ranch, Cuba</vt:lpstr>
      <vt:lpstr>King Ranch, Cuba</vt:lpstr>
      <vt:lpstr>King Ranch, Cuba</vt:lpstr>
      <vt:lpstr>Remedios, Cuba</vt:lpstr>
      <vt:lpstr>Havana, Cuba</vt:lpstr>
      <vt:lpstr>SIOP</vt:lpstr>
      <vt:lpstr>Changes…</vt:lpstr>
      <vt:lpstr>Academic Language</vt:lpstr>
      <vt:lpstr>Learning Processes</vt:lpstr>
      <vt:lpstr>Guided Scientific Inquiry</vt:lpstr>
      <vt:lpstr>Next Generation Science Standards</vt:lpstr>
      <vt:lpstr>Next Generation Science  Supports an Inquiry Approach to Learning</vt:lpstr>
      <vt:lpstr>Academic Vocabulary</vt:lpstr>
      <vt:lpstr>Activities to Build Background</vt:lpstr>
      <vt:lpstr>Magic Curtain of Science</vt:lpstr>
      <vt:lpstr>Quickwrite</vt:lpstr>
      <vt:lpstr>Sample Quickwrite</vt:lpstr>
      <vt:lpstr>Oh Yesterday!</vt:lpstr>
      <vt:lpstr>Sample Oh Yesterday! </vt:lpstr>
      <vt:lpstr>Sample Signal Words</vt:lpstr>
      <vt:lpstr>Frayer Model…Vocabulary</vt:lpstr>
      <vt:lpstr>Frayer Model Vocabulary</vt:lpstr>
      <vt:lpstr>Make use of Graph Organizers   </vt:lpstr>
      <vt:lpstr>Key Rings</vt:lpstr>
      <vt:lpstr>Interaction/Practice</vt:lpstr>
      <vt:lpstr>Sample Interview Activity</vt:lpstr>
      <vt:lpstr>Social Studies -- </vt:lpstr>
      <vt:lpstr>Teaching Organizational Skills to Help Learn Social Studies Content </vt:lpstr>
      <vt:lpstr>ELA Skills in Social Studies - Basic Content Area </vt:lpstr>
      <vt:lpstr>Activity - Create a Graphic Organizer Using  SmartArt</vt:lpstr>
      <vt:lpstr>New York State Social Studies Resources from EngageNY</vt:lpstr>
      <vt:lpstr>New York State K-12 Social Studies Framework Guide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Science Academic Language</dc:title>
  <dc:creator>Annette Shideler</dc:creator>
  <cp:lastModifiedBy>Annette Shideler</cp:lastModifiedBy>
  <cp:revision>109</cp:revision>
  <dcterms:created xsi:type="dcterms:W3CDTF">2015-01-21T13:27:55Z</dcterms:created>
  <dcterms:modified xsi:type="dcterms:W3CDTF">2016-01-21T02:30:57Z</dcterms:modified>
</cp:coreProperties>
</file>