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5" r:id="rId8"/>
    <p:sldId id="262" r:id="rId9"/>
    <p:sldId id="264" r:id="rId10"/>
    <p:sldId id="266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46" d="100"/>
          <a:sy n="46" d="100"/>
        </p:scale>
        <p:origin x="122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4255C7D-711E-420E-B427-DC070EEE5316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BF7D7B5-2313-4A34-9E5E-9245E1C3B9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3124200"/>
            <a:ext cx="7117180" cy="1470025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181600"/>
            <a:ext cx="7117180" cy="86142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  Zoe Evette McFadden   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122" name="Picture 2" descr="http://www.dinosauriaonline.com/Dinosaurs/A/ankylosaur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90600"/>
            <a:ext cx="4762500" cy="244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69927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It was an armored dinosaur.  Even its eyelids were plated.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www.enchantedlearning.com/agifs/Ankyl_bw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762000"/>
            <a:ext cx="5133975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68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6820" y="2971800"/>
            <a:ext cx="7117180" cy="1470025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It was a slow moving dinosaur.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rareresource.com/images/dinosaurs/Ankylosaurus-dinosau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762000"/>
            <a:ext cx="4057650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28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762001"/>
            <a:ext cx="7117180" cy="838200"/>
          </a:xfrm>
        </p:spPr>
        <p:txBody>
          <a:bodyPr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3869" y="2133600"/>
            <a:ext cx="6248400" cy="86142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Save </a:t>
            </a:r>
            <a:r>
              <a:rPr lang="en-US" sz="3600" dirty="0">
                <a:solidFill>
                  <a:srgbClr val="000000"/>
                </a:solidFill>
              </a:rPr>
              <a:t>t</a:t>
            </a:r>
            <a:r>
              <a:rPr lang="en-US" sz="3600" dirty="0" smtClean="0">
                <a:solidFill>
                  <a:srgbClr val="000000"/>
                </a:solidFill>
              </a:rPr>
              <a:t>he </a:t>
            </a:r>
            <a:r>
              <a:rPr lang="en-US" sz="3600" dirty="0" err="1" smtClean="0">
                <a:solidFill>
                  <a:schemeClr val="tx1"/>
                </a:solidFill>
              </a:rPr>
              <a:t>Ankylosaurus</a:t>
            </a:r>
            <a:r>
              <a:rPr lang="en-US" sz="3600" dirty="0" smtClean="0">
                <a:solidFill>
                  <a:schemeClr val="tx1"/>
                </a:solidFill>
              </a:rPr>
              <a:t>!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4098" name="Picture 2" descr="http://everythingdinosaurs.weebly.com/uploads/1/3/7/3/13731406/4925654.jpg?4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294" y="3352800"/>
            <a:ext cx="40195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499599"/>
      </p:ext>
    </p:extLst>
  </p:cSld>
  <p:clrMapOvr>
    <a:masterClrMapping/>
  </p:clrMapOvr>
  <p:transition spd="slow">
    <p:cover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953000"/>
            <a:ext cx="7117180" cy="86142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His name means fused, stiff, or bent lizard.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146" name="Picture 2" descr="http://vignette4.wikia.nocookie.net/prehistoricearth/images/0/01/Ankylosaurus_palaeocritti.jpg/revision/latest?cb=201307302222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"/>
            <a:ext cx="6705600" cy="3185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34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953000"/>
            <a:ext cx="7117180" cy="8614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It ate plants.</a:t>
            </a:r>
          </a:p>
        </p:txBody>
      </p:sp>
      <p:pic>
        <p:nvPicPr>
          <p:cNvPr id="7170" name="Picture 2" descr="https://encrypted-tbn1.gstatic.com/images?q=tbn:ANd9GcRt37UqbmG3WwCwWtZPpmjFc0Sjbp6aKErvkRl0cL5ztf8-5rJ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00201"/>
            <a:ext cx="4544288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0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2420" y="332313"/>
            <a:ext cx="7117180" cy="967380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Ankylosaurus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7117180" cy="86142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</a:rPr>
              <a:t>Length:  25-35 ft.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</a:rPr>
              <a:t>Height: 4ft.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</a:rPr>
              <a:t>Weight: 3 – 4 tons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s.hswstatic.com/gif/how-to-draw-dinosaurs-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886200"/>
            <a:ext cx="38100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1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012825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6400800" cy="1752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Barnum Brown named the dinosaur in 1908.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jpeg;base64,/9j/4AAQSkZJRgABAQAAAQABAAD/2wCEAAkGBxITEhMTExMVFRUXFRcXGBgYGBYVFRgYFxgXFxgYFhcYHSggGBolHRcXITEhJSkrLi4uFx8zODMtNygtLisBCgoKBQUFDgUFDisZExkrKysrKysrKysrKysrKysrKysrKysrKysrKysrKysrKysrKysrKysrKysrKysrKysrK//AABEIAPgAyAMBIgACEQEDEQH/xAAcAAACAgMBAQAAAAAAAAAAAAAEBQMGAAECBwj/xABFEAACAQIEAwYEAwYEBAQHAAABAhEAAwQSITEFQVEGImFxgZETMqGxQsHwFCMkUmLRBzPh8XKCkrIWosLiFSU0U1Rjc//EABQBAQAAAAAAAAAAAAAAAAAAAAD/xAAUEQEAAAAAAAAAAAAAAAAAAAAA/9oADAMBAAIRAxEAPwC93aiDwaluig7tA8wF0R60wRqreAuU6sPpQTYniCINTVY4j2sJJW3/ANX9qW9o8RcGwPOkdhNCzSAAST4UA3Fe1zg9zvNrLPJ25Ac6UJxbF3mZvjNoNQrZQBBJgDyNBC0XMBZLHTr6eNG8S4biMEq5wo+IrEEakSADJ6iRQWxePBbIJDFoRc0ShZgdVP4gAJMdRVRxd27cU4oXllHA7pIuiflJH8un1pNcunujOzZQMsk93wWdh/apFKqVJAcHUjUc9p/moL72e7SXVRr2Jabdx8qEnvZh82RR+HXXpFWm/i68gs3/AIdxC1ssEM5HJ2B2OmlXG5xV7iKYGZhqFMgHp50Dt+NkGJnr196n/wDiCEhT3XInLz9Y51X+GIdcnefm34U8up8aZJZW0DGrHdjuaAtru9DXb9AvdJrRvHz8/wC9BM989a3bxZHP0oNbgOxrGoDRjXBlW9Dt7VNb4n17v1H+lKc9a+LQWJced9x1GtE28fVR+MQZBINTpxA/iHqNPcUFqGJrZeaQWsXOxn7+1GWsZQMAs+fKsqG08msoHF+gLoNML29QXbVAJa0FF2cdFC3CAKWXXJOlBaLTo+4Bqq9r75usuEwyjvauR0HXw39qjxHGRaUktHKfyXqae9m7ZNv9ouILfdJhtCFGwJO2mp86BavDbPC7DX2HxLugWep2A+utUDi9y/iE/aLzyA+RU6SMxgcgNPpRPaHHNcxNxrjm6ATlg92OQB2gT60kdSNT1oBQuog68veu7qznlhIJPgxnWKc9nsEVdbzWzcUKxCxoSO6CSdAJNJMRbKswYQQSCD1BoMa4SBMkjrsPCrV2TtPettbUgZYJI+bKeXvVWtnQhiwHh1G0zTDs3x1sLdzgZlIyuu0jfTxG9B6JZwrW1CIAoHufGoLuHY7maHPa/CPJzMveyiRqZ/FA5UNe7VYYMVDE6Tmjunw6zQEXEihbraUHiOPWiuckyTGWO8PTprRTjbXcSPEUA7Vi4hhznzrp1qLLQTDEqdxH2rCOmtQFa5Gmxigkc1HnqQ3OomuCoOxoMD0baxjfiGYex96XlYqa3QPsDfB2PodD/rWUtsNWUHoF6gcRiQBUly/STibknSgke/PvSbiWPct8KypY/iI2H9IP8xo61bYrlT5joD08fSrFwDAWrYC24bnP4fP+o+NBX+znYy/ecX8SQqqVK2p005xsI5D3q/Y20XRlVBBBAzba+G9E4eAImeZ86D4pjwFIQgtMH+nxNB5SeAq11lEwHCgDeNvvW+AcNa3j2W4nxBaZiwMbL8p16kin/HL2QOEUSxEATLHmSJ2pHibveuqbjB3QM1wad9TJ3/D3uXSgfdqMdisQpW2gw1iNyAbjRttoo8q8sxVvvRMk8zvJq54ntVcuW1S+IMQLgHdYjQ1UrlrPcOvdEliBOVZ3+tAEwJ85rFTWN/p+hUoEa7aaVFr+ulB0LQJAHqToorm1aBcAkATqeUVLh7bXCLa7b+HiTRkAgqsraX5mgZmPSaDrKlxluMPh2oAPU5d/WTQWIxz3LocaGQFA/CNgK5ZjcIRQeYVRr/vXdtcsu5gnQD8R6nXYUFlwF9iCrwWWNQRrImKkZqprXSYO0bR7zPWneA4vmhX30AbqfGgblqhZqx2oW45oCjcoW5cqI3aid6Alcaw8R40RZxyHT5T40nuNURagtVpvUVlV7DX3Q6GPDet0HqV/eojbmiSJqDEXAooBMaoFpiGhtlHnuT4f3qThHaBQihkcHmuw5c+lKsRemhbl7lQWzGdobhQBALeYqsjlmkfN4RNMOG4ArZAPzxBJ3J6mgOzPDVe13xI0J98wHmDsfE1aMUQik6eHT18qClLhzba4HAIUg5uumg85P3qr9oCUuA3UgbiZDevgenKr5iRkU5iBuZbfMfxHp4VVO0N9MQ07wMskaAeAoKXjcSHOiEEnkSZPlWsXYNpMpMOxGcdANQp+59KbfAFkhrWpAgzqSOo6EUhxNzMx1kliSf160EZUwJ56/wClc3EMDxE+Q5UfZts6rbURnMy23dkSDyEGicNhLbyWDDQsDyyLt4bD60AFlWVVVfnu/Rdh+dE8QuRGHt6qu52JPPXoKzC3Mga/oWMKn9JPP0FBWWyqzfiOg/M0Etm6UIW3q2xjx8eVcXeHMxYJL5VLN1VRG/vU1ghQhJgmJO+msnx0qfBcMcJdvXSyIBEaqXnUA+G1AkuNt4aCua7fUk7CpbNvNpFBAXO9S3L7KYzchzkVq/ZKx0rVyxChm0LHuiNwNz7wKCW3jm2NEpemhsLhQCc8jTmCB69K6MByqmfaPHXaKAhjXEVys+P66VoHnQT2xW61aNZQe04rDxyqvcUePKrlxGIqo8YUMCOdBXLuIgHzpfcvkmQdtZO1Q3LhI8J/UV3bA5+g5evU0HrPZzitq5YBSZUAsNiD40DxjjiKys1xSIPcGrz+VVTslxO4mItLJKs4BXkc2kkc6C4zbtriL4Rh3XkKRlJksGy+CmPQ0BXEeJNdOvdSdFH3PU0BdvchtQruahu3tNaDMbd7pjoaR2mgMYGogevMeg+tMrVs3TAEiQOgE/7Grlw7s3aKRlDT5UFPS73WYaRbW2PNtyKktY+LbwNGK213mBq35VP2s4McLkAnJcLETyKwI+tBX0AyLqMi5iP6m10mg4vW5YINIEyNgTqdPagrfeYLGn61ru1cOV2nfSfPetW7mS2dNX0noo3jz2oJ7WDN64iqe7Ek7QAfpUnHOJh2CL/lLIABjMds0+1S2iLaBJhrgLMdoEaD1pKqd6CYG3I6Gg5Npjsp9ulS4VSNwfXSuuIYgNlVdAojeR/vU/DLr91Q9saklbh7nId4Hf01oCrSG4qzsDr68/al+ItMSDBMAwdYjlVhb4asTYbMoYK67gPtKzqVJmJpxhuEF7CzrrBM6eQNBTLSM6nNMnQ7mF05bmTHtU1vhoTMzAkCQOU+P+lWe92cDDcg7AqYIqfC8BVWGdy41jN4b0FWw1i42d7gPUDYDy8NvaoXsDUyANj/AHp92kulWyrvG/KkNgAN3pIIIPkelBCoIJBrKJW1MqZLqdOjryPnWUHqPEeJXF31H66VXcRxdSTI/XpS3GYq6z91iPCdAOrVDdnmcx6nn7UECJpI1P2qMg12QI6V1bPMNPn/AK0DXhWFdGW5MMpDL5jrXfajDWzfbErmyGCTBIBOjh9O6QSpHUTQ9jGuvKp7nHFS24ZAyuIZTqGjbaKAS/bRRLEAedJOI4pTohkczQd64WM7CTAkkKOgmo0GtBauAcHcW0vRKPMRyI018avvBASqxsAAR4/r70l/w+4rbGBvrc1FkliB82VgTp4yDW8J27wiZwqXJAMEwQTy22FAH/iazM9hNMi521O57oj6VThPwrl0nV2yjp1P00qbiGPuX2uXXaTsBsADvlHLlQ7/AC2rfISfeKCLFoIt21He3Ou2bl7V3h7Ie4zHW3aWTykDQDzJqBb3edydYMeug9hWXLii0qKdWOa55jRV9NT5mggxN9nYux1Jnw8h4VG693lM+u3TpWVlB1hEVTNzqBAiY3J8428TUF+6GJhQonQdByEneu7inKNDAnl1qGgmw98qQZifTbar5w3GKVWDyBIBkyeg51RsKtsT8RXJ0gAhR5kmnnA8AWc3MKw7oAh+ZOpU9KC8YQZiSTsBoYkecaUvv8RtKSi3A1zwMx4edAYviTmV1tagZ8pI8V/p86T8Rs2bMMoA8JJLTuTPLwoJrySSSQSdvegMTbiCJIqNOKW52Y+J1PoNqktXmurmgQNP14UEV0syZlMFNx/T18Y/OtUXhVynWB+vtWUFixloJovqeZ8TSq83Sj+KXCSRSu6CN6CN9q5BrBt61kdaDfxSNjS3G4wuddhROJeAaVUBCtWitRg10GoG/AsQR8a3st22UYkwBqDmPlrUPE8FlWzcHy3VaDtqjZftBoPP3SB11rm/inYIGMhBCjoJk/Wgy2rkwJMewHXwrg3jRmHuEqF0j299daju3CNMoAHT8+tAIzUwwnBcRcQXEtllJOsgbb7mhruFbKLhHdYkAyNSN/KmuE7T4i3bW0nwwqiB3deupnWgFxHBblq2bl4FBso0kn8hS7DoWYACaY8T4zfvZc7DuzECBr4daJ4NhAWQ6aqSeXOBQHcR4SbOFRiVzX2g6/Ki/qfQVxZ4GAikLMiY5x40TxP966K2wMAVe7dmyi9/ZRr6Dr0oPNBgFNshQGdmyqNoPU+AFOuE4a1hlFhXc4h2DEjRfhFT6RPXWm3CuGW87XWhd21MALvz3JgeVCdlcIcbisRi5y21i2h29h5R70EPErCM620DZJyyoiORJ0iNOfWqfxTgVxTKgsu41kkTyFeuX+IWkuLYW3AjcwNDzP8AeoL9jD3rZbTKDuBBX+1B5bgOzl1gSykAUUnD3tCVJI8Rp9at122w+QyOWm/rQrYRnzaEfrYCgqiEu8LMnTQTPlWV6PwXhIwyqwQfEfwnIvTwJrKCq4u5qaVXWo3GIwO1LrlBibVozWhc0rn4lBFiZg0uFH4ptKDig1WwaytuhG4I89KDA29aY1qsoJV2rc1ym1boNEmsFbisBoNMdKf8JUhbZ2O3lvvS/hWEztmYdxd/E8hT6xgs13bQCSBz8vGgb8M4fmIunUDQTHqaYcSbMMp2mW6aaxXK3QpygwQs5SCCF6+VVWx2iV2u/FlUgrbIEkecczpQHWuz/wC2XCDeZVg5VB0J8R46VZ+A2UwuHNhQcyy7n+bqR7bUo7LYyzmtgSGYEgsCA5G8a900/wARhi1x0MAtmABnXOsET7GgBuWS5NzEQkmEUQNOSz1OtRcLwzi5ddfkCl3A/FpCpB0knnVd4vxB8TcW33lWyoQrya6khm8TNWHg3FLb2WsB5uBw13Ug5VE/Nz2jegJ/8R2DNu5bAI5mF5bBtiZkTPKuuE4q27O3w2Fu0CS7QRI5L1NV3GN+0XFwjLOZ2Og8gCT0q1YLBm0gw7Lms29AyAy5H/3F301MjQ+FAJje0jFRktBWJ1JkwOo2E1lLO0HEFYoAVC5tAupgc9Kyg54ngRO1I8Vgoo/GYtwdGO9AXcc06waAG7hYFCEUdiMT4RQYurBoF19taiNE31B1oc0B3DsciMrG2CV5xM+anSfERXoGHwmHxNtXYBgw0EajfSeWxrzBKJweNuWyCjEagxJgwZ1HOgziGG+Hce2dcrFZ8jUCKSQBzojGYl7rFmgsSSWAgmesaGtYRe8DQZlitVKFGs1rOOQoOBbNZbslmCLqSYp9wnspi8QAyIFQ7MxgEeA3Nd8O4WbDX2eCyEopG2nzN9h70HToqKLa8vqepp5hQLFr4rjPdY5bafzN1PgNKh7M8MOJuh3EIokk7bVBj8dmvo6wM0i0CPktLvcPSd/SgYXrvw8PfcnPejvPufiNpC9AJ5VTTg0tgl5IWM3KSdkHiftRl7iJclFMWhJE7afibwG9I+I4z4hAE5RMTuSd2bxP00FAbhMS7BH/ABLiEIjYAwAAOmkV6hj8YHuJdEqqkg67ZTE15v2TSHDESueY8VH/ALgfSvSEvJ+zyF7oQsSRr0afWgo3aubTllHdebinUGSdTp41N/h3ZGbO/wCNgg8TBJ9I+9R/4iFicMo1m2AsczM/mKlwV1bWJwdlfwNlPTNHePuY9KD0dsHbF9b7KBlQiYjWefpS7FcX/dSIzOTtuC230+1MsffthCGZR5kDWqljOCMlwQ5JJMBjKgbgjnzoF+E4Ql92upCmwxDSO4wAGhjmetap/wAIsrZwJyQzOxzE9SdZrdBVMbvoaX3QetTYq9rQDOaCQjSg7qV3dud061ALem51E0GHY+VClam1FDs2tBqtpXNd296Ce20bdIqfDppND00sWT8Fj4/2oOcDw/PftI2zsoPkTXpPaLguGw+Bvi3bVe7vGsz1OtU7h1v+Jw//ABL9xVg/xbdxbsLJyEsW5SRlifc0Fr7PtGDsf/yX7V552oZvi/DAguSx8qL7FYzEkfBW6DaAzd7UqB+FT0O3OOVDY3FnEYtyFKkEIAYneNOutA34kGGGwuGt91r7nMRocigT6a1UsZdF13ZBGb92g27i6E+E6D1PSrpjMQiG/iM2YoptWuc3G+cr65VHlVExlgrKqSH+Hoh+YLs2vI/Np4mgT4vEbop7vM/zRt/y9KFFaNamgfdlbpzuvLIWHgVjWrzwHitu+t7BmEu5GCdHBWffXaqD2U/zyP8A9Vz/ALZrnitx7WJD2yVcBGUjcGBEUFh46hD4a8WVglskaz3+7Aj9bUh4ncJNhUkMJM7EuxEmfOnIvktcUgZg2aD0f5oHQE0PxxRlVgBmVlJIEHQxr1oGWF7CYi4Q1+/rM7lz7mrJ2kxDG5YAGsHz5CrBZ1VT1Aqq9qlIv2Tyk+A1igW4S4P242zOS4VkA6HNpOniKylvEJt3UuLp34BE6fiXfyrVADitaDuGKkv3TQbvQTbq1ROY9KltHut6VDdNBjkGhH3qZTpUT70HIru1vXEV2lBOBTq00YVj4/nSSnDj+EPn+dAwwl8LisOSQBmXU7birb244tgbto22vKXnu5e9B21I2FUS3gfi4mzbecrkAxvFekf+EMFaWfgg5e9Ld493Xn5UFOvhsHYGGRpvuQzsOQHyp9ZNH8Ht/Ct3MSwBZRlSROa62i+29LOF3TduYm+xmZg7+JI+lFDiQdsMsRbtTcboTOhNB12uwrWrmFCkTaQO/wDXdO7MeZiKS9r7JNxcTbkSq5tdVccx4VYsdeGKf4o1UmJ220rWPwZaw4jQKT7c6CiYy0LifGQARpcUfhY7MB/KaXRTZkfC3dVkHQqdmU7qf7+VRcTwIQhkM2nEqf8A0t/UNqCfskf4lR1S4P8AyNR91AcSLjfLbtKx8wDH2pV2fuZcRaPiR7gj86YcbvZbQQfM7HN4KmwPiSfp40AlviBF0XjsxIYdFbp0in/HcKCoYbOp/wCof7iq4toFIPMU/wAJii+Gl4lIB5baSBQekcJfNYtnqi/ag+0fDvjWmA+eJU/1LqB66ipuzzg4a1/wiicS0KT7UHmeJIfDMdmU5jO8isqfjOG/ZsSVeMtzvKY08R71lAlxkUuu0zxV9SdxS7ERNBLhzCMf6gPoajvCpLEZD0zflXBaaAeo7h1qW4KgfegyprS1CDU6UG1FWC5a/gZ8fzqv86td5P8A5eniw/7qAnB2YxuG81+9X/tHcy4e83RDVFs//W4fzH3q38Xxj5/gG0hDjQltIkA5ljx5UFR4DhwMNe1ElQo82Op+lJf2k3bvwwcqC2w000VSR9QKNwOHuozWy7raLmcmUkCdIzc6E4cFtXboEORKqWBXOflKjeDvQOuBYkCzmYStu1JAiY0PPSals9sME0A/EUTrmUajp3Sap9zF3nQ21XIp+YA6t0Hl4Upigs3bTjNjEFPggyGYsYgawAB12pTwvFIJtXf8t+f8jcnH5+HlQFaIoDRhGtYhUbQh1E8oJ0IPMUR2iAHwvEMfcjb2qNMQLtsI2ly2JttzKjUofLceorvjolLDdVP5UEeHXuCmNgfum6hgGG0giQfoR7Utwb9wVHi7pA0PnQet9lnBwtuPH77UwxdsujLtIIHnVf8A8P7mbC+TfcA1ZRQVbtRhBicJbLaXbcg9Z51uj+1Sj4F110IQnTmQKygouI4cnwLjZROYQYqu3cPV04gIw3m9Vy7b3oBssWl31JoRmpvjrZCW16LPvrSx7dBHmqG5RVtO6xI2ior1lhMgiDlPmOVBAKntmoK7VqCWrXjWIwFiNidfqaqU1bMc/wDBWPMfnQH4A/xuHnfuzXouKsKxVzuhkeR3HlXm/Dz/ABtj/lr0XGP3SOoIHnuKCmYWxncvnj95cA0kALMsR4UPhsKBKEIWtuCzAnUydVkc6JsXCmFLJEjPI5wwIMe9LbeP+LnZAFnLI0EZVIJPgSaBbexS2nufEtkAxDAfcVWrzlmLHmSferP22x1tlspbEaSwiJjQE9dzVUVqDoVutZq4LUHYaNaZ8WH7iwfMfQUomm/ER/C2T/UftQQYJu561t1kgHaR96Fw2IyiIrb4gnlQelf4b6Wbi8g2n1q1s1eb8O7T28PaT4UZiDnDA9ZmuMT26vHYqPJf7mgsXajHqBcsyAzJ3Z2IbQ+1brzni3Fnv3A7MSQIHKKygsvEsV+5tDqSaUfFmh8RiCxgmQNvCiuGWw122vV1H1oDONYRi6DNuoGsAjblUDstqCyK2kawR56GiuLYs/HY7wIg7agg/ekFygNuE3FaLaqPAGTQr2GUsrAcjr1In3qHDXyHUgn5hz8aZ8Yci9MlZUOSD4fr3oAMZgTb+dCvvQuRasvabAJZeypLFHUuSTqM6qfWDVYZaDFWTABNNTjy1pLBBGQ7nfyildmcwjr1ii3tlX1nWDrv6+NAVa46630uhRKRoToYqyYHt1evX7CMiKpuoDEzBYCqKakwlzLcRv5XU+xBoPSxCWXB2zXF9tBSTgYBZl6W485emXHIUYpdQFcv4awQfHnSLs+0vd6ZB9GNAr7WNN+OSooHlvScLTLtCw+OfJftS00GzWiKwisNByac4jXBp4NSc08xA/g19PvQIwK7ArgU04bw1bqznYEGCBbLAdO9IEmgXmozVrw3DwqZCpcSTJwzFgSOubaRWJhl1zIFnSP2VzsYUjvbmftQVMCsphxpALsAAQBoENuD/wAJJPrWUAYvGad9lLwOJt5host/0qTRV3s7ZILWrzSNYZQOvMGs7K4TJezNERl9SQPsTQB8XxIF+4I1Dx9NaWPe8KKvd+5dbKTLsfcmh30O1BEpgg+I+9Me0Fwlx421nxiaCtLrJ2Gvn0FF30N10AKghYkkAaE8zQNu3d8tdtj+VIHlC1XMtWbtJhmvMjLlELBzOgJM7jWlDcIuiPlPk6n86BadPOjb75rqsedZc4bdH4fYg/nXIw7iCVIj7UAVY4rRNbNBfrmIFz4jESGw9pjOuyxNLeE5kdhprazR5mKgwt0lQp0DYSPPK1T4S5+987Jj/qoK9xv/ADm9PtQVG8aP75/T7UFQZWVusoNGrObKGyoG2QHfQGP71WCKs3C4OHUeBH1IoKwKktMZAzZRI11geOnSowa3QWLC4YKmYut0NJBy3+Q1AK1PdspsfhrOny4jNsTMHXmKrlnHXUEJcdR0DED2Fb/b705vivMROYzHSelARxmDcAWD3QO6HGvk+s1qvTv8NeDBrX7RdGe4x0Zu8Qo2AJrKCDGdlblkJmdAXDHoFiNz61TeEX4e4TrlBiOcBjPloKysoE2FuHUzpoTrTnhVvCv/AJzFSVua8s0Sh9wQR4it1lAnvQIUHz863iN1/XOsrKCwcW4c9+9hrdtRma15D5m1NI+IYG5YuG24hhvGulZWUAhrdarKDRFcsa3WUDWw57kf/jvPu1SYLEEvaPVXH2rKygW8YP75/P8AKh0SaysoJzh+7QxrKyg5NWLgNz93HQn7g1lZQV1tz51grKyg2VrIrKyg+gOyFuMLYG37pZ9qysrK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://www.bbgeoscience.org/fossil_sites_files/image0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971800"/>
            <a:ext cx="4038600" cy="302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67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457200"/>
            <a:ext cx="7117180" cy="1470025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362200"/>
            <a:ext cx="7117180" cy="86142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My dinosaur lived in the U.S.A. and Canada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050" name="Picture 2" descr="http://www.enchantedlearning.com/mgifs/Mapankylosauru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29000"/>
            <a:ext cx="4419600" cy="2434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497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09600"/>
            <a:ext cx="7117180" cy="967380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It lived during the Cretaceous Period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074" name="Picture 2" descr="http://vignette3.wikia.nocookie.net/jurrassic-wolrd/images/e/e6/Ankylosaurus_Render.png/revision/latest?cb=201511130408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96291"/>
            <a:ext cx="5048250" cy="322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250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33400"/>
            <a:ext cx="7117180" cy="731245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343400"/>
            <a:ext cx="7117180" cy="16764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Its  intelligence was low.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146" name="Picture 2" descr="http://vignette3.wikia.nocookie.net/terranova/images/6/6d/Reunion.jpg/revision/latest?cb=201111300300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3154474" cy="1857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383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0610" y="4039251"/>
            <a:ext cx="7117180" cy="1470025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Ankylosaurus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It had a lot of gas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from the plants it ate.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22" name="Picture 2" descr="https://i.ytimg.com/vi/y_9JjCG6HdQ/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2209800" y="1714500"/>
            <a:ext cx="4495800" cy="252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3776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</Template>
  <TotalTime>576</TotalTime>
  <Words>111</Words>
  <Application>Microsoft Office PowerPoint</Application>
  <PresentationFormat>On-screen Show (4:3)</PresentationFormat>
  <Paragraphs>26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Courier New</vt:lpstr>
      <vt:lpstr>Trebuchet MS</vt:lpstr>
      <vt:lpstr>Verdana</vt:lpstr>
      <vt:lpstr>Wingdings 2</vt:lpstr>
      <vt:lpstr>Spring</vt:lpstr>
      <vt:lpstr>Ankylosaurus</vt:lpstr>
      <vt:lpstr>Ankylosaurus</vt:lpstr>
      <vt:lpstr>Ankylosaurus</vt:lpstr>
      <vt:lpstr>Ankylosaurus</vt:lpstr>
      <vt:lpstr>Ankylosaurus</vt:lpstr>
      <vt:lpstr>Ankylosaurus</vt:lpstr>
      <vt:lpstr>Ankylosaurus</vt:lpstr>
      <vt:lpstr>Ankylosaurus</vt:lpstr>
      <vt:lpstr>Ankylosaurus</vt:lpstr>
      <vt:lpstr>Ankylosaurus</vt:lpstr>
      <vt:lpstr>Ankylosaurus</vt:lpstr>
      <vt:lpstr>Ankylosaurus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susan smith</cp:lastModifiedBy>
  <cp:revision>38</cp:revision>
  <dcterms:created xsi:type="dcterms:W3CDTF">2016-03-04T14:51:48Z</dcterms:created>
  <dcterms:modified xsi:type="dcterms:W3CDTF">2016-04-15T15:44:58Z</dcterms:modified>
</cp:coreProperties>
</file>