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3" autoAdjust="0"/>
    <p:restoredTop sz="94660"/>
  </p:normalViewPr>
  <p:slideViewPr>
    <p:cSldViewPr>
      <p:cViewPr varScale="1">
        <p:scale>
          <a:sx n="74" d="100"/>
          <a:sy n="74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5D47F2-74F9-4B3C-B6C0-1AB7922054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8169E9-6012-4F1C-882B-EAB4425CD6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72000"/>
            <a:ext cx="6400800" cy="180769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</a:t>
            </a:r>
            <a:r>
              <a:rPr lang="en-US" dirty="0" err="1" smtClean="0">
                <a:solidFill>
                  <a:schemeClr val="tx1"/>
                </a:solidFill>
              </a:rPr>
              <a:t>Weiler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eldman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2010" y="914400"/>
            <a:ext cx="7117180" cy="1470025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1026" name="Picture 2" descr="http://img05.deviantart.net/318a/i/2012/291/9/9/protoceratops_stampede_by_maspix-d5i5yk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95600"/>
            <a:ext cx="4267200" cy="266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28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484397"/>
            <a:ext cx="5637010" cy="882119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The male frills were larger than the female frills.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Protoceratops</a:t>
            </a:r>
            <a:endParaRPr lang="en-US" dirty="0"/>
          </a:p>
        </p:txBody>
      </p:sp>
      <p:pic>
        <p:nvPicPr>
          <p:cNvPr id="1024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119" y="461110"/>
            <a:ext cx="2743200" cy="252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24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648200"/>
            <a:ext cx="5637010" cy="88211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It had a toothless beak.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04800"/>
            <a:ext cx="48006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17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694070"/>
            <a:ext cx="6908205" cy="882119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Please </a:t>
            </a:r>
            <a:r>
              <a:rPr lang="en-US" sz="4400" dirty="0" smtClean="0">
                <a:solidFill>
                  <a:schemeClr val="tx1"/>
                </a:solidFill>
              </a:rPr>
              <a:t>save my dinosaur</a:t>
            </a:r>
            <a:r>
              <a:rPr lang="en-US" sz="4400" dirty="0" smtClean="0">
                <a:solidFill>
                  <a:schemeClr val="tx1"/>
                </a:solidFill>
              </a:rPr>
              <a:t>!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/>
          <a:lstStyle/>
          <a:p>
            <a:r>
              <a:rPr lang="en-US" dirty="0" err="1"/>
              <a:t>Protoceratops</a:t>
            </a:r>
            <a:endParaRPr lang="en-US" dirty="0"/>
          </a:p>
        </p:txBody>
      </p:sp>
      <p:pic>
        <p:nvPicPr>
          <p:cNvPr id="12290" name="Picture 2" descr="https://regolinigalassi.files.wordpress.com/2012/12/protoceratops-nobu-tamura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55825"/>
            <a:ext cx="3768771" cy="1950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7328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061793"/>
            <a:ext cx="7391400" cy="88211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His name means Five Horned Face.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1173"/>
            <a:ext cx="5983690" cy="1569027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2050" name="Picture 2" descr="https://s.graphiq.com/sites/default/files/426/media/images/t2/Protoceratops_55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40" y="1447800"/>
            <a:ext cx="3524250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9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1170" y="4724400"/>
            <a:ext cx="5637010" cy="88211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I</a:t>
            </a:r>
            <a:r>
              <a:rPr lang="en-US" sz="4000" dirty="0" smtClean="0">
                <a:solidFill>
                  <a:schemeClr val="tx1"/>
                </a:solidFill>
              </a:rPr>
              <a:t>t was a plant eater.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0"/>
            <a:ext cx="7175351" cy="1793167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3074" name="Picture 2" descr="http://img12.deviantart.net/d5f4/i/2011/322/a/e/protoceratops_by_tiberius47-d4gj2l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3772"/>
            <a:ext cx="3276600" cy="1799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12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31640"/>
            <a:ext cx="6248400" cy="1828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Length: 6 – 8 ft.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Height: 3 feet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Weight:  900 pounds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7871" y="790812"/>
            <a:ext cx="5648623" cy="1204306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4100" name="Picture 4" descr="https://encrypted-tbn1.gstatic.com/images?q=tbn:ANd9GcTfyF6E7_uxRtokplviYRV5GdwxcveuxsBfI7eBLFsMrCDr5g5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86000"/>
            <a:ext cx="4193424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78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57800"/>
            <a:ext cx="7117180" cy="86142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Walter Granger and W. K. Gregory named it in the 1920’s.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62000"/>
            <a:ext cx="7117180" cy="1470025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5122" name="Picture 2" descr="https://encrypted-tbn0.gstatic.com/images?q=tbn:ANd9GcRH8LANM0yx7Wuyri_6YzWIqSpA3ctRdKMyLmuYwHGCCx3n1qY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090" y="2057400"/>
            <a:ext cx="2971800" cy="2767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82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4484397"/>
            <a:ext cx="5637010" cy="882119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It lived in Mongolia.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6146" name="Picture 2" descr="https://encrypted-tbn0.gstatic.com/images?q=tbn:ANd9GcSob2cmtgwAxIAhUH-rItSWcjNFCbUIQi20LKvuWG65Jm5zAH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205" y="381000"/>
            <a:ext cx="4038600" cy="234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8278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722" y="2205512"/>
            <a:ext cx="7117180" cy="86142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It lived during the Cretaceous Period.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728663"/>
            <a:ext cx="7117180" cy="1470025"/>
          </a:xfrm>
        </p:spPr>
        <p:txBody>
          <a:bodyPr/>
          <a:lstStyle/>
          <a:p>
            <a:r>
              <a:rPr lang="en-US" dirty="0" err="1" smtClean="0"/>
              <a:t>Protoceratops</a:t>
            </a:r>
            <a:endParaRPr lang="en-US" dirty="0"/>
          </a:p>
        </p:txBody>
      </p:sp>
      <p:pic>
        <p:nvPicPr>
          <p:cNvPr id="7170" name="Picture 2" descr="http://www.enchantedlearning.com/pgifs/Protoceratops2_bw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00400"/>
            <a:ext cx="484822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50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6751" y="4648200"/>
            <a:ext cx="5637010" cy="88211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It walked on four legs.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Protoceratops</a:t>
            </a:r>
            <a:endParaRPr lang="en-US" dirty="0"/>
          </a:p>
        </p:txBody>
      </p:sp>
      <p:pic>
        <p:nvPicPr>
          <p:cNvPr id="8194" name="Picture 2" descr="https://encrypted-tbn1.gstatic.com/images?q=tbn:ANd9GcT_-JlDs55tOmU2MVpa3eTrUUzQGtWmJvrRXDs4auxU8itEo5Yfo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304800"/>
            <a:ext cx="403860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50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800600"/>
            <a:ext cx="5637010" cy="882119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It was in the middle range of intelligence.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53872"/>
            <a:ext cx="8229600" cy="1828800"/>
          </a:xfrm>
        </p:spPr>
        <p:txBody>
          <a:bodyPr/>
          <a:lstStyle/>
          <a:p>
            <a:r>
              <a:rPr lang="en-US" dirty="0" err="1"/>
              <a:t>Protoceratops</a:t>
            </a:r>
            <a:endParaRPr lang="en-US" dirty="0"/>
          </a:p>
        </p:txBody>
      </p:sp>
      <p:pic>
        <p:nvPicPr>
          <p:cNvPr id="9218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981200"/>
            <a:ext cx="5410200" cy="256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2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550</TotalTime>
  <Words>105</Words>
  <Application>Microsoft Office PowerPoint</Application>
  <PresentationFormat>On-screen Show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Georgia</vt:lpstr>
      <vt:lpstr>Trebuchet MS</vt:lpstr>
      <vt:lpstr>Slipstream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  <vt:lpstr>Protoceratops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48</cp:revision>
  <dcterms:created xsi:type="dcterms:W3CDTF">2016-03-04T14:53:18Z</dcterms:created>
  <dcterms:modified xsi:type="dcterms:W3CDTF">2016-04-08T15:01:14Z</dcterms:modified>
</cp:coreProperties>
</file>