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50" autoAdjust="0"/>
    <p:restoredTop sz="94660"/>
  </p:normalViewPr>
  <p:slideViewPr>
    <p:cSldViewPr>
      <p:cViewPr varScale="1">
        <p:scale>
          <a:sx n="70" d="100"/>
          <a:sy n="70" d="100"/>
        </p:scale>
        <p:origin x="133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114FC-E121-4BF1-A7D2-E36D957E572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E0D9-629B-4745-B8CB-67187A3E226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114FC-E121-4BF1-A7D2-E36D957E572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E0D9-629B-4745-B8CB-67187A3E22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114FC-E121-4BF1-A7D2-E36D957E572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E0D9-629B-4745-B8CB-67187A3E22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114FC-E121-4BF1-A7D2-E36D957E572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E0D9-629B-4745-B8CB-67187A3E22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114FC-E121-4BF1-A7D2-E36D957E572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E0D9-629B-4745-B8CB-67187A3E226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114FC-E121-4BF1-A7D2-E36D957E572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E0D9-629B-4745-B8CB-67187A3E22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114FC-E121-4BF1-A7D2-E36D957E572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E0D9-629B-4745-B8CB-67187A3E22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114FC-E121-4BF1-A7D2-E36D957E572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E0D9-629B-4745-B8CB-67187A3E22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114FC-E121-4BF1-A7D2-E36D957E572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E0D9-629B-4745-B8CB-67187A3E22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114FC-E121-4BF1-A7D2-E36D957E572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E0D9-629B-4745-B8CB-67187A3E22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114FC-E121-4BF1-A7D2-E36D957E572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9EBE0D9-629B-4745-B8CB-67187A3E226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B1114FC-E121-4BF1-A7D2-E36D957E572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9EBE0D9-629B-4745-B8CB-67187A3E2265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851648" cy="914400"/>
          </a:xfrm>
        </p:spPr>
        <p:txBody>
          <a:bodyPr/>
          <a:lstStyle/>
          <a:p>
            <a:r>
              <a:rPr lang="en-US" dirty="0" err="1" smtClean="0"/>
              <a:t>Lambeosaurus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676400"/>
            <a:ext cx="7854696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By Maya Johnson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Lambeosaurus, britannic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776647"/>
            <a:ext cx="5293496" cy="3133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5758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742072"/>
            <a:ext cx="7851648" cy="1219200"/>
          </a:xfrm>
        </p:spPr>
        <p:txBody>
          <a:bodyPr/>
          <a:lstStyle/>
          <a:p>
            <a:r>
              <a:rPr lang="en-US" dirty="0" err="1"/>
              <a:t>Lambeosaurus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057400"/>
            <a:ext cx="7854696" cy="17526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It had a bulky body.</a:t>
            </a:r>
            <a:endParaRPr lang="en-US" sz="4000" dirty="0">
              <a:solidFill>
                <a:schemeClr val="tx1"/>
              </a:solidFill>
            </a:endParaRPr>
          </a:p>
        </p:txBody>
      </p:sp>
      <p:pic>
        <p:nvPicPr>
          <p:cNvPr id="9218" name="Picture 2" descr="https://encrypted-tbn0.gstatic.com/images?q=tbn:ANd9GcRGmaESEv55xXqMmEXELSHuMOA0ypKXmzNRy1JIp1BE1mWULGn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951843"/>
            <a:ext cx="6124575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993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066800"/>
          </a:xfrm>
        </p:spPr>
        <p:txBody>
          <a:bodyPr/>
          <a:lstStyle/>
          <a:p>
            <a:r>
              <a:rPr lang="en-US" dirty="0" err="1"/>
              <a:t>Lambeosaurus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It had a long stiff tail.</a:t>
            </a:r>
            <a:endParaRPr lang="en-US" sz="3600" dirty="0">
              <a:solidFill>
                <a:schemeClr val="tx1"/>
              </a:solidFill>
            </a:endParaRPr>
          </a:p>
        </p:txBody>
      </p:sp>
      <p:pic>
        <p:nvPicPr>
          <p:cNvPr id="10242" name="Picture 2" descr="http://www.enchantedlearning.com/lgifs/Lambeobig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267200"/>
            <a:ext cx="4495800" cy="160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910985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0245" y="990600"/>
            <a:ext cx="7851648" cy="990600"/>
          </a:xfrm>
        </p:spPr>
        <p:txBody>
          <a:bodyPr/>
          <a:lstStyle/>
          <a:p>
            <a:r>
              <a:rPr lang="en-US" dirty="0" err="1"/>
              <a:t>Lambeosaurus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286000"/>
            <a:ext cx="7854696" cy="1752600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Please save this dinosaur</a:t>
            </a:r>
            <a:r>
              <a:rPr lang="en-US" dirty="0" smtClean="0">
                <a:solidFill>
                  <a:schemeClr val="tx1"/>
                </a:solidFill>
              </a:rPr>
              <a:t>!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1266" name="Picture 2" descr="http://www.dinosaurusi.com/video_slike/Rzatvn2YDf-Lambeosaurus,dinosaurs,duckbill-dinosaurs,Cretaceous,plant-eaters-03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657160"/>
            <a:ext cx="4476750" cy="2647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361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5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85800"/>
            <a:ext cx="7851648" cy="1202708"/>
          </a:xfrm>
        </p:spPr>
        <p:txBody>
          <a:bodyPr/>
          <a:lstStyle/>
          <a:p>
            <a:r>
              <a:rPr lang="en-US" dirty="0" err="1" smtClean="0"/>
              <a:t>Lambeosaurus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4450" y="2209800"/>
            <a:ext cx="6400800" cy="1752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His name means </a:t>
            </a:r>
            <a:r>
              <a:rPr lang="en-US" sz="3200" dirty="0" err="1" smtClean="0">
                <a:solidFill>
                  <a:schemeClr val="tx1"/>
                </a:solidFill>
              </a:rPr>
              <a:t>Lambe’s</a:t>
            </a:r>
            <a:r>
              <a:rPr lang="en-US" sz="3200" dirty="0" smtClean="0">
                <a:solidFill>
                  <a:schemeClr val="tx1"/>
                </a:solidFill>
              </a:rPr>
              <a:t> Lizard.</a:t>
            </a:r>
            <a:endParaRPr lang="en-US" sz="3200" dirty="0">
              <a:solidFill>
                <a:schemeClr val="tx1"/>
              </a:solidFill>
            </a:endParaRPr>
          </a:p>
        </p:txBody>
      </p:sp>
      <p:pic>
        <p:nvPicPr>
          <p:cNvPr id="4100" name="Picture 4" descr="https://encrypted-tbn1.gstatic.com/images?q=tbn:ANd9GcSgEcACsKJUevv2knBnu7vFbJfFj6RThhEwvs5eoV4caKeKBLnLX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9974" y="3352800"/>
            <a:ext cx="3390900" cy="2378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7382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6448" y="914400"/>
            <a:ext cx="7851648" cy="990600"/>
          </a:xfrm>
        </p:spPr>
        <p:txBody>
          <a:bodyPr/>
          <a:lstStyle/>
          <a:p>
            <a:r>
              <a:rPr lang="en-US" dirty="0" err="1" smtClean="0"/>
              <a:t>Lambeosaurus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904" y="2133600"/>
            <a:ext cx="7854696" cy="1752600"/>
          </a:xfrm>
        </p:spPr>
        <p:txBody>
          <a:bodyPr>
            <a:normAutofit/>
          </a:bodyPr>
          <a:lstStyle/>
          <a:p>
            <a:pPr algn="l"/>
            <a:r>
              <a:rPr lang="en-US" sz="4400" dirty="0" smtClean="0">
                <a:solidFill>
                  <a:schemeClr val="tx1"/>
                </a:solidFill>
              </a:rPr>
              <a:t>It was a plant eater</a:t>
            </a:r>
            <a:r>
              <a:rPr lang="en-US" sz="4400" dirty="0" smtClean="0"/>
              <a:t>.</a:t>
            </a:r>
            <a:endParaRPr lang="en-US" sz="4400" dirty="0"/>
          </a:p>
        </p:txBody>
      </p:sp>
      <p:pic>
        <p:nvPicPr>
          <p:cNvPr id="5122" name="Picture 2" descr="https://encrypted-tbn3.gstatic.com/images?q=tbn:ANd9GcSEpAOpmNIF_QBQiVhBNf4qU-zbFB78Q_PEyu0_7SdOxk6iiE5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252" y="3276600"/>
            <a:ext cx="76200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734219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6176" y="1138918"/>
            <a:ext cx="7851648" cy="1295400"/>
          </a:xfrm>
        </p:spPr>
        <p:txBody>
          <a:bodyPr/>
          <a:lstStyle/>
          <a:p>
            <a:r>
              <a:rPr lang="en-US" dirty="0" err="1" smtClean="0"/>
              <a:t>Lambeosaurus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71800" y="2667000"/>
            <a:ext cx="6400800" cy="1828800"/>
          </a:xfrm>
        </p:spPr>
        <p:txBody>
          <a:bodyPr>
            <a:normAutofit fontScale="250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sz="11200" dirty="0" smtClean="0">
                <a:solidFill>
                  <a:schemeClr val="tx1"/>
                </a:solidFill>
              </a:rPr>
              <a:t>Height:   7 ft. </a:t>
            </a:r>
          </a:p>
          <a:p>
            <a:pPr algn="ctr"/>
            <a:endParaRPr lang="en-US" sz="11200" dirty="0" smtClean="0">
              <a:solidFill>
                <a:schemeClr val="tx1"/>
              </a:solidFill>
            </a:endParaRPr>
          </a:p>
          <a:p>
            <a:pPr algn="ctr"/>
            <a:r>
              <a:rPr lang="en-US" sz="11200" dirty="0" smtClean="0">
                <a:solidFill>
                  <a:schemeClr val="tx1"/>
                </a:solidFill>
              </a:rPr>
              <a:t>Weight: 5.6 Tons</a:t>
            </a:r>
          </a:p>
          <a:p>
            <a:pPr algn="ctr"/>
            <a:endParaRPr lang="en-US" sz="11200" dirty="0" smtClean="0">
              <a:solidFill>
                <a:schemeClr val="tx1"/>
              </a:solidFill>
            </a:endParaRPr>
          </a:p>
          <a:p>
            <a:pPr algn="ctr"/>
            <a:r>
              <a:rPr lang="en-US" sz="11200" dirty="0" smtClean="0">
                <a:solidFill>
                  <a:schemeClr val="tx1"/>
                </a:solidFill>
              </a:rPr>
              <a:t>Length:  30-50 ft.</a:t>
            </a:r>
            <a:endParaRPr lang="en-US" sz="11200" dirty="0">
              <a:solidFill>
                <a:schemeClr val="tx1"/>
              </a:solidFill>
            </a:endParaRPr>
          </a:p>
        </p:txBody>
      </p:sp>
      <p:pic>
        <p:nvPicPr>
          <p:cNvPr id="6148" name="Picture 4" descr="https://encrypted-tbn2.gstatic.com/images?q=tbn:ANd9GcRllknlZ2tCPLy558DwZGWyDkGEb30GSNFeJuJziYW4xnGBvoUo9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200400"/>
            <a:ext cx="2895600" cy="2248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767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90600"/>
            <a:ext cx="7851648" cy="1143000"/>
          </a:xfrm>
        </p:spPr>
        <p:txBody>
          <a:bodyPr/>
          <a:lstStyle/>
          <a:p>
            <a:r>
              <a:rPr lang="en-US" dirty="0" err="1" smtClean="0"/>
              <a:t>Lambeosaurus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5181600"/>
            <a:ext cx="7854696" cy="10668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Dr. </a:t>
            </a:r>
            <a:r>
              <a:rPr lang="en-US" dirty="0">
                <a:solidFill>
                  <a:schemeClr val="tx1"/>
                </a:solidFill>
              </a:rPr>
              <a:t>W</a:t>
            </a:r>
            <a:r>
              <a:rPr lang="en-US" dirty="0" smtClean="0">
                <a:solidFill>
                  <a:schemeClr val="tx1"/>
                </a:solidFill>
              </a:rPr>
              <a:t>illiam A. Parks named the dinosaur in 1923. 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s://encrypted-tbn3.gstatic.com/images?q=tbn:ANd9GcRtb80d9zyqb6Hq17mV2pfi_YC1APeYOff0YoUUTmeD5CuscE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2438400"/>
            <a:ext cx="3685824" cy="2073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http://woostergeologists.scotblogs.wooster.edu/files/2012/03/ParksW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86" y="2100606"/>
            <a:ext cx="1817640" cy="2411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76256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066800"/>
            <a:ext cx="7772400" cy="936625"/>
          </a:xfrm>
        </p:spPr>
        <p:txBody>
          <a:bodyPr/>
          <a:lstStyle/>
          <a:p>
            <a:r>
              <a:rPr lang="en-US" dirty="0" err="1"/>
              <a:t>Lambeosaurus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4904" y="2003425"/>
            <a:ext cx="7854696" cy="1752600"/>
          </a:xfrm>
        </p:spPr>
        <p:txBody>
          <a:bodyPr/>
          <a:lstStyle/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sz="4000" dirty="0" smtClean="0"/>
              <a:t>It lived in North America. </a:t>
            </a:r>
            <a:endParaRPr lang="en-US" sz="4000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img10.deviantart.net/a0d7/i/2012/097/4/d/lambeosaurus_by_baryonyx_walkeri-d4vc3n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568952"/>
            <a:ext cx="7768771" cy="2247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3535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1866" y="990600"/>
            <a:ext cx="7851648" cy="1143000"/>
          </a:xfrm>
        </p:spPr>
        <p:txBody>
          <a:bodyPr/>
          <a:lstStyle/>
          <a:p>
            <a:r>
              <a:rPr lang="en-US" dirty="0" err="1" smtClean="0"/>
              <a:t>Lambeosaurus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438400"/>
            <a:ext cx="7854696" cy="17526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chemeClr val="tx1"/>
                </a:solidFill>
              </a:rPr>
              <a:t>It lived during the Cretaceous Period about 83-65 million years ago.</a:t>
            </a:r>
            <a:endParaRPr lang="en-US" sz="3600" dirty="0">
              <a:solidFill>
                <a:schemeClr val="tx1"/>
              </a:solidFill>
            </a:endParaRPr>
          </a:p>
        </p:txBody>
      </p:sp>
      <p:pic>
        <p:nvPicPr>
          <p:cNvPr id="2050" name="Picture 2" descr="http://dinotoyblog.com/dinotoyimages/new_for_2014/lambeosaurus_bullyland_20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962400"/>
            <a:ext cx="6085114" cy="1981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785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851648" cy="83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L</a:t>
            </a:r>
            <a:r>
              <a:rPr lang="en-US" dirty="0" err="1" smtClean="0"/>
              <a:t>ambeosaurus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260597"/>
            <a:ext cx="7854696" cy="1752600"/>
          </a:xfrm>
        </p:spPr>
        <p:txBody>
          <a:bodyPr/>
          <a:lstStyle/>
          <a:p>
            <a:pPr algn="l"/>
            <a:r>
              <a:rPr lang="en-US" sz="3600" dirty="0" smtClean="0">
                <a:solidFill>
                  <a:schemeClr val="tx1"/>
                </a:solidFill>
              </a:rPr>
              <a:t>It had a wide toothless bill and many cheek teeth. 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3281358"/>
            <a:ext cx="4623719" cy="2327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69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851648" cy="1066800"/>
          </a:xfrm>
        </p:spPr>
        <p:txBody>
          <a:bodyPr/>
          <a:lstStyle/>
          <a:p>
            <a:r>
              <a:rPr lang="en-US" dirty="0" err="1"/>
              <a:t>Lambeosaurus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057400"/>
            <a:ext cx="7854696" cy="1752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Its hind legs </a:t>
            </a:r>
            <a:r>
              <a:rPr lang="en-US" sz="2800" dirty="0" smtClean="0"/>
              <a:t>were</a:t>
            </a:r>
            <a:r>
              <a:rPr lang="en-US" sz="2800" dirty="0" smtClean="0">
                <a:solidFill>
                  <a:schemeClr val="tx1"/>
                </a:solidFill>
              </a:rPr>
              <a:t> much larger than its front legs.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8196" name="Picture 4" descr="https://i.ytimg.com/vi/01kmu6P7-9k/hq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276600"/>
            <a:ext cx="3860800" cy="2895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6447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541</TotalTime>
  <Words>110</Words>
  <Application>Microsoft Office PowerPoint</Application>
  <PresentationFormat>On-screen Show (4:3)</PresentationFormat>
  <Paragraphs>33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Constantia</vt:lpstr>
      <vt:lpstr>Wingdings 2</vt:lpstr>
      <vt:lpstr>Flow</vt:lpstr>
      <vt:lpstr>Lambeosaurus</vt:lpstr>
      <vt:lpstr>Lambeosaurus</vt:lpstr>
      <vt:lpstr>Lambeosaurus</vt:lpstr>
      <vt:lpstr>Lambeosaurus</vt:lpstr>
      <vt:lpstr>Lambeosaurus</vt:lpstr>
      <vt:lpstr>Lambeosaurus</vt:lpstr>
      <vt:lpstr>Lambeosaurus</vt:lpstr>
      <vt:lpstr>    Lambeosaurus</vt:lpstr>
      <vt:lpstr>Lambeosaurus</vt:lpstr>
      <vt:lpstr>Lambeosaurus</vt:lpstr>
      <vt:lpstr>Lambeosaurus</vt:lpstr>
      <vt:lpstr>Lambeosaurus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susan smith</cp:lastModifiedBy>
  <cp:revision>39</cp:revision>
  <dcterms:created xsi:type="dcterms:W3CDTF">2016-03-04T14:54:14Z</dcterms:created>
  <dcterms:modified xsi:type="dcterms:W3CDTF">2016-04-08T17:56:52Z</dcterms:modified>
</cp:coreProperties>
</file>