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4C82-7932-46A0-B3A8-78A5745484F9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F93C-C5DA-4B3B-A924-964F430EC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4C82-7932-46A0-B3A8-78A5745484F9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F93C-C5DA-4B3B-A924-964F430EC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4C82-7932-46A0-B3A8-78A5745484F9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F93C-C5DA-4B3B-A924-964F430EC0A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4C82-7932-46A0-B3A8-78A5745484F9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F93C-C5DA-4B3B-A924-964F430EC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4C82-7932-46A0-B3A8-78A5745484F9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F93C-C5DA-4B3B-A924-964F430EC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4C82-7932-46A0-B3A8-78A5745484F9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F93C-C5DA-4B3B-A924-964F430EC0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4C82-7932-46A0-B3A8-78A5745484F9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F93C-C5DA-4B3B-A924-964F430EC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4C82-7932-46A0-B3A8-78A5745484F9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F93C-C5DA-4B3B-A924-964F430EC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4C82-7932-46A0-B3A8-78A5745484F9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F93C-C5DA-4B3B-A924-964F430EC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4C82-7932-46A0-B3A8-78A5745484F9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F93C-C5DA-4B3B-A924-964F430EC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4C82-7932-46A0-B3A8-78A5745484F9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F93C-C5DA-4B3B-A924-964F430EC0A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BE4C82-7932-46A0-B3A8-78A5745484F9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2FF93C-C5DA-4B3B-A924-964F430EC0A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780108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Spinosaurus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56388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 Kendall Curtis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media2.wptv.com/photo/2014/10/03/wptv-spinosaurus_1412341284155_8666536_ver1.0_640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78" y="3200400"/>
            <a:ext cx="5943600" cy="26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780108"/>
          </a:xfrm>
        </p:spPr>
        <p:txBody>
          <a:bodyPr/>
          <a:lstStyle/>
          <a:p>
            <a:r>
              <a:rPr lang="en-US" dirty="0" err="1"/>
              <a:t>Spinosaurus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274320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had large bony spines on its back.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cdn.shopify.com/s/files/1/0151/8127/products/Art_Spinosaurus_6146613e-9691-4b61-9a65-c22d0c6ee8ee_1024x1024.png?v=14241168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267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8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322908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Spinosaurus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6400800" cy="14732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Its huge sail may have been used to regulate its temperature.</a:t>
            </a:r>
            <a:endParaRPr lang="en-US" sz="4000" dirty="0"/>
          </a:p>
        </p:txBody>
      </p:sp>
      <p:pic>
        <p:nvPicPr>
          <p:cNvPr id="1026" name="Picture 2" descr="http://upload.wikimedia.org/wikipedia/commons/thumb/2/2b/Spinosaurus1DBa.png/800px-Spinosaurus1D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37900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72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32" y="312738"/>
            <a:ext cx="7772400" cy="9064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Spinosaurus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MSEhUTExMWFhUXGBsaGBgYGBseGhobGhodFx0dGB0YHSggGB0lGxoYITEhJSkrLi4uGB8zODMtNygtLisBCgoKDg0OGhAQGi0lHyUtLS0tLS0tLS0tLS0tLS8tLS0tLS0tLS0tLS0tLS0tLS0tLS0tLS0tLS8tLS0tLS0tLf/AABEIAPMA0AMBEQACEQEDEQH/xAAbAAACAwEBAQAAAAAAAAAAAAAEBQIDBgEHAP/EAEkQAAECBAQDBgIGBwQIBwAAAAECEQADBCEFEjFBBlFhEyIycYGRobEHFFLB0fAjQmJygrLhJJKi8SUzNENjc7PCFRY1VJPD0//EABoBAAIDAQEAAAAAAAAAAAAAAAABAgMEBQb/xAA+EQACAQIEAgcFBQYGAwAAAAAAAQIDEQQFITESQRMiUWFxgbEykaHB0TM0cuHwFBUjNULxJFJTgqLCQ5Ky/9oADAMBAAIRAxEAPwCgTUu5FvLT+kFxFyasAMnVthvveJcQFa6oEsfV/hDuAwkYh2WUZQR+0l3sbbbwX0C5HEjTrlomSTlWs5Vyyouk7kD7B6neKSV7gsikUtaqdeqCbBtdLEaxOOqEFfUBKHfUzGwe8S4dAB6ypzBmcQrCF1RfwuBvCYAyUnXpBrYDkqQT5QhBycHXkz5VBtsqnPkw0h8DtexR+1UL244+9A8uUSCQzJ1PIks3U9IReVuDYG+1tTsIA21ZJWHTiMxlTPPKfwh8EuwoWKoXtxr3oFCucRLysEQhk1F05WFvvhgRVLPJoVgOyJbliWhgRMpnhAcWkMOfwaAD4KINhbSEAXKkHb1EMBxhhBlLSpZIYBMvZRcHXaFoMGqJRWQk2YFvwiyzYgVayQ0RbAup5LG5Y63/AB2/rDQHFLUFZSWI1e/pbWACU2bmADlxt+Aht3EHy6FAlJUVdmsqLk6EW8Let4XCSRVNUQp0pEtj+rY3L66kcngs0BfTUM2aXlpUrmrb3MTHYOOCLFlKHptErCBZuFAPcv1MKwWF66Zi0RSIs02DYcmWkLI75DvyB2EXwglqeWzLGSq1HTT6q08WM4sOYK8dwwTUKIHfAcftNsefSK6kLo6WXY2VGooSfVfw7/qdwPCUyUgkPMIueXQch84IQ4V3kMfjZYibSfVWy+YziwwCHifCUrQqakMtIct+sN36gbxVVhdXOvleMlCoqUn1Xt3MxRA1jMelPna8IZJy28Aj7K0Aw2jpwq9yTa2o6tDQHKzDwiaEv3SAfUiBqzAYSMFMxeVJ1Dvs/SG4gjY0fCKZKFTZrKZLs7bc4hU0joSRlMPDTgUy+0AL5XLEP0iK10YgifNCpiiQLkkH7JfTyiyGmwMz0tBJYa/OAQRIWNxdm87w7gy05SdPX4e8GgFQWELSAoZn9W2PQwBYPYrOZIKiNWBJ535B4bY7XOmUpJdYIGrKBDiHdBZmvlcWyMoQJRQwDBLZYakguCVGLyi5D35iJNgKqisSpVjrziNwYuVMAf1+cJMTNZRzApCVDQpEaou6ueIxMHCtKL7WXQyk+gA+gA+gAExeYEyJhP2CPUhh8TEZu0WacHBzxEEu1fDU86VbWMTZ7QskUyl+FJLcrwWAbUeBzVjuoeztv7cokouwWKZlBe+mg82iHK7GF4dRqHdGiruNbc+QhphYulUJJIOh0PJosUbiNXgNMmWQ5D7A/dFjtYEaDiSsRKkHOHKgWHUDzEZ5pPQaZieGJi5izT5siVucwSCQbFgdg4EZ5U3e6HcDxBIlTFIWLhRBUAzbfGL6duFCYmpsOKgW8Q1Sbe0WcIF6cNmksUM2pNgNoOBgQxOQiWkdmFlTXKrh+gGnmecEo2BCGlQUzHmd7c3/AAitb6jZoJHGVVLSUU+VIHeIQge5fXSJ8XcI1VNxcqqkhacpXlCVoKAQCH7wCuft0tDUbq4bFUtNOpJJpwZiR3gxT3v1y6LJADEQkiVzkyikOoCWQWsQskac/URYkK4rr5CUeFIfcnWItCYpqFn05xFkRlw7iuQ9ms90mx5E8+hiylO2jOPmmBdRdLT3W67V9UamNJ5s+gA+gA+gAy2McQIKlS8iZiAGBJIGf7Xd1A09YzVKl9EenyzAuiukmus/gvqJKIpzFa0AhlMNnIt6B/hFJ1i7CsTEknKRcMrNyOrQ4uxOw2n8VAJUCkAqtnSSCByESlPkLhEk3G1EXL35WPnFd9B2CpWPmzBIBIdrH+oiQjQYbWS5hIdlAZm6CLVKKQiE/GkKVdQTlBCSxN9RpEJPiY0aDD5yK0/pkkhWVKVDYs58naFJXBAGIUpoauWUEALduSQ7OSdX1PKMrcrNDdgzHcDSZXaLWnMrva6qYm3SNCaUUmLczsnEUT0kJUJc3qHBa97aH0jRxKW25HY5I7UDMrLmZrOwu733MCvuMTVtPMfNz173PmwiqaYxZVIVY3F9zp68orGL6aauVOJOZ9mOu1+kGvITH9NSGSt0nuFiRtfWLbOOwtx1w/jwRNZUoLLZSSPvNtN4ItSeoXaNbPmSprJQWID5crNFg0Z/iaTkKOShfz8vKK5CZmZqYgRKkKYaQhj3A8bZpczTQK5dD067RfTqW0ZxMxy3jvVpLXmu3w7/AF8d9NGg86fEwBuZTHMZ7UKlyyQnRx+vz65fnGedS+iPS5flvRWqVfa5Ls/P0M4f0dyxJ0s/w0MUHasTmVhy2/p+WguNACZve2Pn+MArn09Tn5QgZFOnKEMpzMreAQaqepCSQSCPi/OGMr+uEj8/GC4FlPis1JGVahozEj5GHdiY2k49NKwVKJLM5uPXM8J2fIVgpeJrAyuSAzA7eUAjLUuJ5VWLfhyPSEnYmaXD8cJHe5XuS/L0i2NQTQ5o8qxci/5uNotVmI+qcPJZ0hiW0BfaBxC4pn4GFFi+YFkndjoD5c4r4AuG01AoMnLpu7/OLFERViNBl3ABJcixfa/3RCUbDI8PYw8wBcwgpOv2h1A+XrBGV9xLQf8AF6C8tlAhWmnwPI7wp7kmZ+RS5yQQSwNxzERSuRSBKimUHBSx9YiOwy4bwtM+aETHAT3j1A2P4xKKuwRqVU4k5ZZWFKU5SwtlBYANuOUX05f0s8/m+CS/jw8/r9RDxDiQZUod5h3g/R2tCqz5IllGC06ea8Pr9DGyqsuXAPRvy0ZkzvsFnrL7wDuXLFthba8IAdKb2DwxHV31sRAgZ0JYwxHMvehWHcuq0ug+XWBjBkG3pAI7JG7QAi2eW0tAwCqWuzDvbfGJJisI0SM4zI8RU2X0eKr20JheHzr95w1jDAZqxPILKI5NvyMS4hA//mGYdVKHl+dIfGxWOI4gWkulR9fu5QKTEw6TxIot3iPn5xJTYrDtOMCekggFTfqhtNydz5RPjug2BcSw9IR28u5BCtb38QLbH4XhSjbrIE76DzB0prJQdRBl+EM4AJ06sx9xDtxajQxRRIlzWTyzHzNoaQwfCpKjNmBbKbpbXZ/zaCKEHV/D6UomTJRUFqS2UaMfF6M/3QnG2w0Zvi+oXTzJaUsOzloyZQWJPeUXN1P1iDdmRnTU4uMtmZlU3OConvEuS2r3L+sRbuOMVFJLZAkod7pCJEKlA156QyLL5UwBDAJKgRteEhg89JCvNvzaG1YimWK3fX+kC2BlSCHcwmNFiEOSwdzEraCb1LZyTkbZukIkVUocatblb1hAVyfTVoYic4nc7Qhn1ITlEAwDCjlmp5OIi9gQVV06R+kBZyX9zEU+RJoB7cj5xOwiMyoBL6QWERcGGDO5YZEIpqlYPdJG0ILGo4azrnpQZikghROUgbPuCP8AOJ01d2MmOryoUXUilfTcd0CkUNX2YK1IXLdixOYqVowH2R7mLHaDsQwGJniaTnJK97aeC732jtC+1UqZdIICQd7F3D6XiUY8Wpnx+ZdA+CnZy59i/MHpsQSJuVCnzEuerEuLQlbisi1168MLKrUS4uyz+OofWVPeSpc3I2gKkgOxD3vcHnFjjHmzmQzbFz9mCfgpP5iPEcKp55zTKlWgA/SS2A5B02EQdOD5ln7zx3+l/wAZfUQcJ4OioEwrUtOUpHdIa4L6pPKK6UFK9zbmWOqYZxUEne+9+Xg0NJnDlECQagggsQZkp3FmLpifRQ7fQwrNMY1dU1/6y+oDxBhVPLkFUuaVqBDDOg2OtkgGFOEUtGasHjMTVq8NSFl4NerDcK4ekzKdExS1pzJdTFAAZ9ym3vDjSi1dlGJzSvTrSpQinZ2Wjv6lh4Wp1g9lOVmA1CkKA8wkD5w+ii9mVfvbEQa6SmreDXrczmKUS5MwoU72II0UDZx8YpcXHRnbw+IhiIKcP7AlMlJDEEn5e0QZpR0EBOp8omtiBAIZJN2Lj7994iSO0gLaC/UvAMolaHm8NEeZKcd3MRGcpVC4secFh3AFU5SLwgRVNqFZQCbDSBJDuDFcSsK5ztILCufJXBYLhImWeEMYU0vwj9q/tCJGu4U/16QdQlTWvp8Iuo+0cvN/usvFeo4xDBlTqtExRaWhA8yrMS3kzP8A1tdKnxTvyOPhsf8As+FcI+02/JWWv0I4viBUTJlbC7b7ZR0iFSp/SjbluXtfx6u+6T9X3/3A8FlPOGxSbg+REV0/aRuzH7rPw+aLuMMJm1AR2SASl7lQDP0MW1YOTVjkZXjaOHhJVHa77BRT8OVIQypYfbvp/GIdFI6n72wv+Z+5h3AAYT/NHyVE6HM5+ee1Dz+QDinC89c6YtKAylqUDmTuonn5RGVKTbZqw+Z4eFKEW9UktnyQNW4HOlS88wBLFrEHXyiDpyirs10cfQrz4IPXwZp6OWf/AA7Lv2Kx/NF6+z8jhVP5j/vXyMtg2cVMsSgxzDMde7+v5Bh8YohfiVju4/g/Z58e1vjy+I846Q4lMO8Cr2Ya+rRbW5HLyO/X7NPfqZSkWzlue8UHfKpp6mEAUokoYX3a/wB9oLDPsPykEEsPNiIaQXAZiQCWO5+B/CEItqJTJ9IBkaWXmDe8IaJV8sAbEAA26iECENQm8NAwcmJkTmaARx4ALkL7pERZJD+gNk+8R5lnI2PDtP8ApUL/AGVezM531jRSWtzlZv8AdX4r1GlbjSZNQmUuyVoBCuSiSL9C2u0WupaVmcKjgXWwzqw9pN6dqstu/wBTs+gTLmdsHSNylu6ebEM0QnDh6yOplmYdIlRqPXk+3u8fXx3BwqXmqVTCcwcsbBydyN99Irp+0bcx+6z8PmifE+ITZSkCWvK6STZOoP7QMW1ZSWxyMqwlGtCTqRvZrm/kzM0/EdXnyqnW6ol/cmKVVn2nV/dmE/yfGX1NPwnICe1KVAhWTTZgYuoq1zm557VPz+QFimKVCVr7OYpkrIyhCLAEjUpJiMpyvozXh8uw06MJShq0nu+zxA0YvMnIMuYVK3HdSHbyER421ZmulgqFGXFCNn4v5s0uGzUopEqVdKZZJs7gO9jraLou0DzmLjKeNcYOzclbx0AUcQyE/wCqkqch7JQkHzIP3RHpYrZGt5Viaj/iVFbxb9RDi1SuYvtV2ZgwPdbkD7xXN31Z2sNh4UIcEP7i9FLmLB7+unP0iuxoJTQlGhJVpY7+3mIAKpU9RBQSWNvJ9ILgUKJQoEuOd/zvCAnVS2753/ygYElMUZgX5vttABXQzEAkKvuAbfEQwTNVVYRLVRzVJDEJzJJLlmug32If1iDWlyaPOZxdjDQmBqMTRFnIYjkAFknlEWNGgpZZGUkEpDO2rdIikTZuMKrRJftGCB3XLZhqRoL67aWi+E7bnPzCjOtRcIb6eoi4rr0Tp6VSy6cgFw1wpRZj0IiFSSk7ojluHqUKLjUVndv4I1mDVyShKSpwR3X1bkeYi+EtLMxY/LHOfSUd+a280CTZPY1KFJLSt0sXTY6cxeK+FRndbGpwxFXCSp1F1vFa/mH1E+nmMVjM2jpMWtwe5y6WCx9JNQ080BVCqBPeVLF98ivi2kRbpou6HNP83xQt4XxWXJCxNUxVlZkk6Py84rpTUb3NWa4OrXcejV7X5ruHSKukUSQASXJ7qrneLeKBjjQzKKUU9F3oAxGbSZD2eVK31yqDc9RaIScLaGvCU8aqt6z6vigqVXoFNkuVFBFkqIcg7gNElJcNimeBrPGdKl1eJPddwglSpZZpmVQ2NvSK7LtO4fTKf7J7vJ/xg4QuSkSQAHSHdnLizNt84OFBcBqadn15cxz1iLjYdwaRIZR7ybjezmIgVVCAAxJ9nv8A1HyhARqlqUADszbe8DAnRsHJDB76tDQA82mY2dtPvhAbimQDSEJBVnsdjzUQNxpBHXQlsebYjSqQtSSNy0JADTKQjXXl+MO4cJbS4apZFjfSC4KIwxbCEyEAK8Z/VGogd0xtIHwigLubEaebQm7itYbpOttPuEAHyZq1eIsBoNuUJu4Ak4vmbZhzgEPuH6tKkqQokKBJBDluQYbRdGWghnMM4kHI4cgENy2DuxAgctQRTOnTFJzoSoN4yQ2Uj4mBvmg8SpScyXCyedrF/W0LcYPNpkyyAG7wfRwfICI2sBCtUoDuDKkXDEW5u0DdgCKSq7UE3JAuk6EaRK9xEqVSz3SG5Oot00vDTewmi+fImgOws4WBcht76w9QKFSwATmvyyt8NIXLcChc0+EqB/h09oL3Cx8ATZn5sR98AH1TJYMbfvC3vCaC4JMluQGYc9QfeFYZ9MknUsRCAimUnKXLFrWsfPrABSqSQdQQ7209NxABqppCFICDlFw5+d94IaMk9gGvwtC6iTLPhMwk/u2Ufg8ScetYFsJvqH1msKdApZPkkF/kIhFcUiWyCZc9MqYuahIZHdQDpux8xCuk7hyFkqUZiypRzKJsX/PvCV2D0DKlCUJYG/8AM+vSG9CIFMnsQSCYVwHFDwrUzhmXllpN+/4v7o09SItjRkzl182oU3wx6z7tvf8AQuquCJ4ByTULJLsQU26agnzaJug+0pp51Sb60Wvj9BJhpmSZi5awtCgC+xHWwuOukV2cWdWFSNSKlF3Q+pSpeUpX3iQEkpYOGLFQ0gsWXHFXQTkpMxwXAzjxKH7tms/wiyUGlc5tHM6VWr0aT7nyf9xRQVISkoUxSosEN115u8Vx2OkxrRUipuZDBKRqFjvB90hPzeLIx4tDHi8ZHDJOSbv2AasO7IqQXVs9gkv5aevKIuNtGXUKyq01UStcW0czsJpAJynVRG3lEI6OxazSpwkzJaWU248vSL+jbRy62a06VR03F6eBWJYS7pSgsQpLnv8A7QPp6RHY6UZKSUk9GBUeFqUtgTlLlJzOB0O8KMW3YqxOIhQp8cijE8LXIyqUoKckWJHXeCUHEowmOhiW1FNW7RTOc96/wNvIRWbiCak6Ekjlf5GHcLETPvdLNycW+UK4EVTSbOOnP1EK4ycoNpf5fCGgJrCSXe+jAwCNBiktwVAeEgt03eIXtuTA59SfrcpSvCzf3kNp6RO/XBLQpwgZPrE37Kco81FvlBHRNjYrWChi9gb8nNw/Q3EUXvoT2J0/6NDgAKVpfwjZvOLU7IreoBVVBuT+feIiH/AGGiatU9YcSyAgbZjd/QN/e6RooQ1ucXOMU4QVKPPfw/P5HOKeL5vaKlU6siUnKVhsyiLFn0D25loc6rvZEMDllPgU6qu3y5IWUPFlVKUCZhmJHiSu7+R1SfyxiMakkbK2W4epGyjZ9qJ4nxAaydmCMqEpIQD4iNTmI1c7aD1gqT4mPAYP9mg03dvfs8hnwdTmbNu+WWQoi+o8I63u3SHSV2QzTEdDQst5afX9d5tZdWha1yhcoAzeu3pb3jRdNtHm3RqUoQrdr08v18DA8STOznEKQxSdRZxqD6gvGSS4ZHr8PWVekqi5+vM0XCNb2il/ugi2gJ063i6k7tnKzv7OHi/QCxqp/TzQXKQzpdrMDbnEaj1Zty77rDw+bEeKzNC4fUXd2+11EVSNyN3gVR/ZZa1Fu45PkTGuD6qZ5DHRcsXOK3bOYxLIaYMrp3UH976EW9ojUXM6WT4q8XRly1Xh2F2GSAhGY2KmN7M+gbbX4xKCsjFmOIeIrcENo3/NgPFZGRAIBBUbN0/N4hW5GnJPbn4IS0CEl8wBA52cHSwN2ihJHogNVOElT5tHQ4sR1aEAEaUkZr5Ru9vKEAGZycxJtyP4wkBOVNLtvDAu+tZSzPzOvtDuI3+FoJK7i7pI2KSGIiDjxKxIyk+SUzkMLhtn8IOvpB/USWxVUrySEj7ayo/uiwht2iHMXTA6wkevlqfQ6+sVwV9RyIVi2U+l/wAtEiIqqpuZRAhoTN59GUwCTNRuJmY+SkpAP+AxqoPRnmc7g+ljLk1b3N/UxWJUS5U6ZLUC4UdtRqD5EXiiSs7Hew9SNWnGcdmgBc5gXOsBaEUMtSVEKBSRqkgg+xgloEGpK6PUOF8ONPTeH9It1kG1yO6k8mDDzeNVOPDE8nmGIVfEb9VafVi3DcKq5c9M0hJdRz98XCvFb4jyEVxhNSudHE4zB1KDpRb200fLY79INA8oTkjw91XkTY+hLfxQ60b6lOTYi0nRfPVePP4egB9Gq3XN/dT8zCo7svzv2IeLAOJ5v9smh9FD+VMV1PaZuy37rDwfqxZOXmBc6jlrEGbjd4cf9Fg/8BfyVGpfZ+R5ap/Ml+NfIt4WxAT5PZruqWwIOpSPCT7N6dYKcuJWYZlQeHr9JDRS+D5orxfFXqZUlJ8K0lTbkqAb+EfPpCnPrJF+BwnDhqlaW7i7eFvn+ty/ihZAlscpzG/pp6wVtkLJPbn4Iz8+sStKQ+YpJv4Tl5Dn7xQz0VyFZNStKGcEXu4LetjA9Rgk9eYZEl3Dvo3mIi2FhNUyinvMW09YQHErdFnzee0AHyDkFyb7Nc+Z2gA9jSocvhFiAxeL92esv4Qs2LXOgPMd6KP6mWchfUIUtSU5gEsEkEWORiR7kwVJWCKBJSSlJVqPCH1DXOnX5RJaITAaueVWEJIQtIbWJEQ/A8WXSzRMTcaKTspPLodwYlCXC7mbF4aOIp8EvJ9jN2qdQ4gkZlALAZirJMT0/aHuI09SZ51RxmBbstPen+vJlcnAcPpCJi1h03SZqwWPRIZzysTAoQjqOWMxmJXBFe5fMWLq5FfWoISEy5Yda1d0zADYEHZ2F7sT5RBtTmbY06uDwsk3eT2S1t+vdewZxhxGuWtEuRNALEqKcqtdBcEDc+0OrNrRFWWZfCpFzrR7ktV5ieRxRUkpHa33dKG9WTYRX0ku06f7swv+T4v6mnwTEE1EhcqetJVdKi4GZKnYjQWuLfZi6EuKNpHGx2Flhq8Z0U7brd2aEfAcsSJ9TLWtPdADuACyjcX3DH1iFLRtGrNW6tGnKKevw0HddgVFOmKmrWCpRctNAFgBo/IRY4RbuzDRxuLpQUIrRdwsx7BKSXTTVy1OpKXSO0e/k94hKnBK6NeGx+KnWjGa0b10CsNnp/8ACsudObsF2zB3ZW0O66PyKZwl+8L2duJfIyeEYmqTMzo8TEF9CCNDzYsfSM8ZcLuegxGHhXhwT2LcMqCJ8sqUQ81BfV3UHc9bvBH2kGIj/AnFL+l+hquM56SiXlWlwo6F9hyi6s9EcbJYSjOfEmtEZCTOI2cPc6xQegDZNSBmXYhWxFvRusAFRqctr30+4F4QFMwF2UHt6B9upgAGSllFKSLh/UXgAD7Z1Xuo/CGI9kzM5OgDv0iTdtSRi8QWmapUwP3lhPokOr4tFej1JbC2pQWs+YFwdjmvaK93YlbQum0xUUSUC7gC258T8+cWPexEAr5KUrKUFwCWPNtzARFVUhlQxFZMAAqzrEhFSZbbQCbYYSMobXWAZEFj+XMABlPKG5PQb/0hAMlUqVNlSXOjqFvTaCw7gVfQsDoWF2EGwXEaYkRuWKXZoSQXDaayD1hMaOCcebNABMTmP4mAAlC9WJhDJo2IPpABZ9ZChl8PS/wgAkRbm2+46GAD5c0rQMuqdeg3MAFElDHVJu/nAgKJDAlNtbvv0h2Eel4piYEtQaxzIflql/eKnUu+Ev4NLmaolLCUKWkKAe3PN/QRK9kR3ZBK05mP6pKrdbpbycRGG9xy7Blw3JdS5ytEuB5s5PtFse0gzJTJzrJ6n4xETB61Qe3KGICmKhiIpRzgA4sdYBECYYHRMh2A3c7A5cunYf7TJQmbO1Zlu45d0fADnFjguHvOPRx05V7v7OTcY+K5+f62DOHJMqdTzM9nUlGbqWAZtsxHvDgk4u5LH4mtRrQUNrNtdtt/gA1FGEUk8rB7RE4IJdmsksALEXf1iDjaDvvcujiXPFU1B9SUb+pziWbRUtR2S6KWZRAzLS4WnNuANW8xE5OKlaxjwkMTXo9JGq79j2MvxNhQpalUpJdDBaCdcqtH9QR6RGa4XY6ODxDr0VN77PxRSgBrXPJ4qNiK1q6X23eACKV/5NDAIlqBD7btCAsUtwB7f1hAcRd8w/pABd9YHMvoDz8+ogAIoE5ipzc6MNS2/SHYAeaGLmzct4AA+0dRaxcgfjAI12IYikTJgNgbpfY8/eKXG0ro0KWlhfMxF7JYJyjoARz9R8YdnLcV7FUrECpwNzr5l2HrErWVhXubnDpfZyQjfKX8yCTFqVokHueZTlMT5xWJnxuHhgUHnDA4TAIpXDA+SYBDDhyZIRUomVCssuX32yqVmUPCGSC17ubd3rE4WvqZcYqsqLjSWr03Ssue4/ouN5fb9ouklpzlpkwKJVlLAvbvMALdIn0ivexgqZXPouCNRu2y5X+RFGJ06aeqkom5s81KpXdWHSFJVdwGIZrs+XrEbpRaRoVKtOvSqzjtFqWq3s+/n3BmI8RInURQpTVDpzAA97KQMzgNcAfloJTUoW5ldDAzo4zjXsa27r8rb7n3EEzD6icZ8yoWUsl5aZS+9l2zEWf8mHJwlK9yrDQxtCj0Uaav28S0v3XMlj2LfW6hc4jKmyUJ3CU6AtvqT5xGUuJnQwmH6CkoXv2+JQvTVogaitRsGgA+Kma3vABetQblCGTkEn8fugYH09XLUc+UIYOuaWLaG94lYjcJwOddSXLn2PTpDsK4XWgBTiyeR1iLGKaSYAVPztDYGt4yoFIVmTeWq5/ZVv5PEHoywypUYANHwnhylK7Q+BOnU9IaQGzKrxMR5/xDRGVNUNld5PkYgtNAYslzGPQwxHVwgK4YHxaARBMNiuRVLgGVPDETlraCwBcqfaFYdzlQpwfKEgApNomyJa4iIHH6wAcBcwwLMz6a/OEM7LXa5b8fKBgiZmvZWu0ILlUxJykeoH4RITKadeUhQ2MMQ5rKgLAIcg89YiySE9Lckfm0NiPXZ6QoFKgCDqDvBYsFA4cpwrNlJ5B7RHhC4ySWASkAAaAaCGBLPDuAFjWHiolsPGLpP3QmgPPaiUUkghiCxhCZETNjBYVz0PgnCpEykzzJMpasy+8pCSbaXIeNFKMXHVHnMzxFaGJ4YTaVlom0ecy1aRn5HpHuTlS8yglIJUogJA1JNgIZCUlFOT2R6JhvCtNSyu1q1JUoeIrP6NL/AKoH652u77CNEacYq8jzlbMa9efBQul3bv6HycewiYezKZQGxVIKU/3igBPmWh8UCLwuYQ6yb8pXfuvqKuLuC0y0GfSvlAzLlu7J1KkE3IAux205RGdO2qNWBzOU5KnW35P5MM4ApqaoplJmSJSpkslKlGWnMUqukuzvqH/Zh01FrVFWZ1K9GsnCbSfK7tdb/XzMVidIZUxcpTuhRT6DQ+oY+sUNWdju0qiq04zXNXNR9GmBy5qZs6dLQtLhCAtIUHF1EA23SH6GL6cU9zj5tip03GFOTT3dnbwO8Pop6jFJ6RIlGSmWsIT2acvcXLTmZmcnMX1ZUKKTm+weKlWo4KD43xNq7u76pu3oNsXq8Lp5plTKSXmABtTyyL3F4lJwi7NGWhTx1aHHCo7fiYoxXGsMVImplUyUzFIUEESEBlEFi4uGO8QcoW0XwNVHDY6NSLnUbV1frPYw6YqO0WLWNoVhklTEkMXfygsBUlegJLbcodiJLsHdvz5c4LgW006wHVveBjB1jLMY6GGtUB6+uEWFC1QAVvvCA6Jl7wAWyzDEZfjKgFpqRrZXnsYjJWYGQUYaInqf0dn+wj9+Z8400vZPL5t968keZrlFLJUGLRjR6uW5pPo8pgqszEA5JalDzdKPkoxfR1kcrOJuOGsubS9X8j76S6xS6kSiTllpDDbMoOT5sQPfnDqt8VivKKSjQ4+bfwXIxyxEDqnp30XVql065S7iUoBL/ZUCcvkCD6Fo0UnpY83nFJRqqa5rXxXMz/CdYKXElydJapi5PSyyJfxAH8RiuHVkb8bTdfBqfNJS+Gv18g76ScOKZyJyRaYMqv302HqUsP4YVaOtyGTVuKm6b5a+T/P1H1V/o7DMossIyj/mzLk+iio+SYtfVgc6H+Mxt3te/kvyMp9GAasUP+Av+eXFVL2jq5x93X4l6M1XEHBYq5xndsUOAGCH8IbXMItlT4nc5eFzN4en0fDfz/IQ4twEJEibO7dSsiCpjLZ2Ds+a0QdKyvc3UM3dWrGHBu7b/kYrKCHEUHaOEQwJpQeYeACich4aA7JCxYQOwFUxZHR9Ya1Cx1U7MADqN4LAewrVEblhUo2gEBzp4GxPpAFxRi2KKllumkJsBKrGZoLhZHrC1Aqq8emzElKlOk6iHYVxVMU+0NCPVfo5/wBhH78z5xpp+yeWzb715IRU+FTZslImSJgLMXQoENbcRl4JW2PSPF4e/wBpH3r6lGEyZmH1SJs1KhKU6FKKSGCty/IhJPQGHBuEryMuMjDF0ZQpSTa1VmmOuOuGV1BTUSBmWEgKSD4ki4KTo4f1Dcr31YN6o5eWY+NFOlV0XJ9j7GYaTgNStWQU81+qCn3KgAPeKVGW1jtyxdCK4nNW8b+h6NgtGjC6Na5qgVeNZGhUzJQh9dgOZJMaIrgjqecxFSWOxCjBabLw5tnksyoWpapjstSitx9onM49YoZ6hQjGKjySt5HtNHkrqaRMWN0TG5LQbjydx5RoVpJM8jU48JWnCPevJmP+lHEs0yXTjRAzq/eVZPslz/HFdV62Otk1G0JVXz0Xgt/j6Af0YH+2K/5C/wCeXEaXtF2cfdl+JejK/pFpVKrVES1KGRFwgkaeUFRdYeVVVHDJcVtXzM19QUm/ZENvkIb4Wiux0umT04viVmGMgfOGI+azufaC4ziaptQD5wNDsXSKpj3Sw+UJoQVWzELS+cktukfdCs0O4mJaJkj2bPaIALKvEAxYgAc9+loVwAKCcpZKyzDQC3s5hp8xMz+L1JmLJPx5RG92MBEuC4rFK0tDuIjlguBqeHeM1UkkSRIC2UTmMwp8WzZDFsavCrWOZissWIqdI528r/NGowzjNc0FRpwkbfpCX/wCDp+4zfuOP+p8PzJYlif1hISpADF9XfblEJ1OPSxtwWXrCyclK9+63zF1Ni86lBCClUsaSlvb9xQuB0LiFCpKOnIlisto4h8W0u1c/FBa+N5jd2mGbrNt8EXi3p+456yNX1qaeH5mPx6pqqtQM0ggeFCbJT5Dc9S5iuU29zq4bCU8OrQXi+bEc2hmJuUn0gujRY0vCvFsyklKl9kJgKsyXWU5XABA7pcWf3icanDoc3GZdHEzU+Kztba/zQkxetM2dMnK8UxWZuWwHVgAPSIN3dzbRpKlTVNckX8OY6aOcZwliY6FIylWXxKSp3Y/Z06xKD4XcpxeGWJp8Ddtb7X7fDtNQn6Tl/8AtU//ADH/APOLOl7jm/uSP+p/x/MGxT6Q1TpMyUaYJExCkZhNJbMCHbIH94Tq3VrFtHKI06kZ8d7NPbs8zD66H3ivY64TLkpHif7oi2M7MWkbPAgA1KSYmg1IlPKAdzjNvABAmGM9Lx3E8n6NN1G2+8UtjEuJzyhAQ56gsz/fCEEUi/0LC5IdVgw94fIQBQ4aZqi5YDXn6QhhNbgyk3R3hy3/AKwthi1dGv7KvYwXCx2XhUw/qGHcVgmmwNRPf7o+MFwHsuWEgBNgNIQEKirIDJ15w0AKru676kwxHyj3X6tDAXduxuYVwLFVD+cACyoIzWsfnDECVCHYsfaGmBQDEhEswEICImPaHYLE0sNdYAJpnNYacoVgImZ1gsAMtokSRxoYEFCEMiYYz2qu4ZpVTAVz1pVrlK5Y+BS7RJ0Ydp5yOb4qSvGmmvCX1E3EnB5QO1lqK0Bs6T4gncg6ECITo21RqwebRqzUKis3t2fkEcP4Iid2yFKWlKCkAJa4IJu4MRpQU07luZY+phnFQSd773+TQu4epkGtm07qyhUxLuH/AEaiBtraCME58JbiMVOnhFWSV7RfdrY0eLYMJaM6CogeJ2t1sBE6lPhV0ZMBmjr1OjqJJva3pq2K6OWFzEJJspQBbW/KKoq7SOniKjp0pTW6TYdjeHpk5MpUc2Z8zbNowHOJ1YKNrGLLsbPE8fGkrW2vzv3vsAcOw9c9ZCdBqo6D8T0iEIOb0NOLxlPDRvLd7Ie/+W5IHfWp+bhI9LReqEVucSWc15PqRXxYuxLg8MTKUVb5VM58iGHuPWFKj2F+Hzq7tWVu9fQx1eVCYlBDXIZ9G5xSzuRaaujZUHCaVywZylDdksCBr3i3LbbnF8aV1qcPFZu4zcaKT738iiv4BkrBVKnLSeailSPVgCPN4borkU085qp2qRT8NGef5whRGYKAJAKS6TdnSdxvGc9DF3VwvDMMNVPly0uMxueSRdR9vi0OCbdirE1lRpSqPl68jZYxwxLppKezKlJBZWdib6HugeXqInUpKKujBl+ZSxE3CaSfK1/PdsxGK4cA6kBhuIpTOvYeYhwbIl0H1sTJufspa8pKMjryuGyOwzHeNLguG5xaWY1J4roWla7XO+l+/uMQTFZ2DY8EcJya2VMmTFzUlMzKAgpAbKlV8yDdyYshBSOVmGPqYacYwSd1fW/b3NAXC2BS6qrm061rSmWmYQUlOY5JiUB3SRoo7RGMU3YtxmKnQoRqxSu7b3tqm+00NTwThsteSZWrQu3dVOkhV9LFD3izgitLmCGZYyceKNJNdqUvqK+K+AzTSjPkrMyWm6wpsyR9oFNlDnYNreFKFloacFmirT6OorN7W28AbgThaVXCcZqpiezKGyFIfNmd8yT9kQox4izMcdPDcKgk733vyt2NGfxmjEmfOlJJKUTFpSSzkJUQHYAPblEXo7G6hUdSlGb3aTLeGcNTU1UqQsqCVkglLZrJUqxII1A2gSu7EcXWlRoyqR3X1Np9ICT9dSQNZKQG55l/jEa/t+Riyb7t/ufojScBGYaT9K7ZlZM32Lc9s2ZukXUfZ1OVm/CsT1N7K/j9dvMI4YQB2hA1y/AFojQ5mnPL3p37H8jK8JJ/0pU2/wB7P/nVEYfae804z+XR/DD5G9XUpMwyVDVGYPuCSCPh84vur8JwY0Zqj08eUreGzT+JmzRGTVS0/qlYKTzD/MRn4eGaR6H9qWIwU5c7NPxt8wri9Tdl/H/2xLEcjLkX/k/2/wDYNmr+qUrpDqA91q5/nQRP7OBiSeOxlm9L/Bfr3nm+L1ZmhRW5J3Up26MdIyt3ep6qnTjSjwwVl3D7gPEJkvs5Rcy1WufCdso2GlusXUptOxy80wkKlN1UustfFc7n3HtL2dVJnBIIWlQUDpmS1z5gt6QVlZ3K8mqudKVNvbbwf0fqajHKP67TZZSwAtldFDkW/LiLZrjjocrB1Vg8R/Fjtp4d6/Wx5viWA1VKFoGcS1hlZHyrHJQFjpGV8UNGemp1aGJalFpte9e/USJpV7JPsYVzRY9E+jXBzKlrqJgZS+6l9kJ8R6Oof4BzjTSWnEedziu5TVGPLfxe3w9TRUNYmrlzEkMHKW/ZPhPn94iUZKaaMmIw88DVhJdz8+a/XJmBr5BQpSFC6SQfSMbVnY9XSqRqQU47PU1PEgbCCOUmT80Rrf2fkjzOH/mL/FL5nkbPFB6Y9N+iP/Z53/O/+tEaKWx53O/tY/h+bFH0d/8AqdT+5O/66IjD2jVmn3On4x/+WCfSHhs+ZXrKJM1aSlABTLUQTlA1AaCadyzK61KGGSlJJ3e7XabClSqkwgip1TJWCkn7WYIl+bKSmJrSOpyptV8dejza+G7+Yl+h7w1PnK+S4jT5mzPN6fn8jFcVq/tlTf8A30z+cxCW7Ovg1/h6f4V6BPAB/wBI0/7yv+muCPtIrzJf4Wfl6o9cxSfTpWO1lBagAQooSoi50KriJzlBPVHCweFxVWnelOyvtdr0MzxdxPMyiXJRlQqylnVt0gCyXG/LlFU619EdHB5T0U1Uqu7Wy5X7e8ecJTMyVkaEpPwMToczPnntQ8/kZrhYNitQDvMnn/GoxCH2nvNOM/l0fww+Q84lnFFQhSbEIBH95UOq7STI5RCM8LKEtnJ+iHMkoqES5m6VBXkRqPz0MXK00mcioqmDqTpcmmvFPZ/rvQp4yP8Aqv4/+yKcRyOnkX/k/wBv/YMxCWaqj/R+IpBA/aGqfPURZLrw0MVCX7HjLT2Ta8ns/RnlFdMKldmfG+U7acwbgxkserTTV0bPhLDiuYlQSMqCCVNoU3A5kk/CLaKuznZniI0qLjfWSsl47sP48XmSEC5SCT6sw+HxEPEPVIy5HSahKo+ei8jH4Rj9RIUMgUEzLgKByqvlJSDY3s4iEZSjsdGvhqGIupq7XZuv13npmF4h24UlSQ4AfkQfONEJ8aszz2OwTwcozhLfbtQhqaP9OZSftMPLX4D5RQ4dfhR3qeK/wqrz7Lvx2+LNLV0WaUZSFZAwS7PblqNRGpx6vCjy9HE8Nfpqi4ne+9tfiA4TgapEzOJuYEMU5GflfNsfviEKTi73NeNzKOJp8DhZ7p3/ACFHG9AxTOAse6rzGh9regiuvHXiN2S4m8XRfLVfP9d4fNkfWcNyJuTKAbqhrebpaLPap6GHiVDMG57cT9z/ALnjdbJKFEGKIu56k9S+i+mVKolzJndStapgf7ASlOa+xyk+TGNFPRXPMZxNVMQox3St532M59F8/PiE5bNmlTVf3p0s/fEaftG/OI8OFhHsaXuizQcScdqpKoyTJC0JCSSFEKZQctZolKdmYcJlaxFDpOKz15aaEPpDo/rVEiqlTFFKAJmR+6pCmdWXZSQXflmEE9VclllToMQ6M0rvS/O65eD+gr+h+qGeolk3UlCx1CSoH2zJ94VN62NGeQfDCfivT6GY46oVSa6fmBaYszEnmF963kSR6RGW50suqxqYaFuSs/IK+jSjXMr5akjuygpSzsHSUgeZJ06HlBBdYqzapGGGae7sl77m8x6sRMmAoLjKA/qfxiipNSldBltCpQo8FRWd2/QTqANjcGInQHXDNZKkJWlRygkMGJ5vppF1Kaje5x80wlXEOLpq9r80uwDpJkpNaaglg8y7G4U7W13ERjJKdy/EYepPBKlFda0fha5bxDWImzApBcZANCLuo7+YgqyUndBlmHqUKLjUVne/wRHAsU7FbKfIrXodj93+UFOfC9dgzHBftFO8faW3f3EuKMSlzuz7NT5c72I1ytqOhh1pqVrFWVYSrh+PpFa9rap7X7PEzdJxbMo55DZ5RbMh2ILeJB2LbaFttYKU3Evx2AhiVfaS5/Jmok8R4ZVELWlPaAf7ySSpP8QSR8Yuc6b3OOsFj6PVpt27paeqKsU46kSkhFMjNsDlyoT6WJ8mHnEZVUlaJZRymrUnxV38bt+YtlzFZMyznUWUon9YkuXZrbWaM7fNnoI01GPBDRbK3I0MriOkmKEiajKoNlSpGZOlikgFvYRoVWDVmedqZZi6U3KlK/enZ+YavF5EsHswCeSUsH6kiH0kIrQjHLsXXknWdu9u/uF+FV8tK1zZqmUdO6TrqbD0iEJJO8joY/C1ZUoUaEequ9ctvqLcaxAzZilJJy6J2sPxLn1iFSd3c1YHCqhRUZLXd+P5Ctc1X2j7mKzXwx7DRpxuRNpeynrIWU5T3VG48KrDoDF/SRcLSOFLAV6WK6WjG6vfdLfdfITcPcQGmdKhmlkuw1SeaX+X5MKdTh05G7H5esT1ou0l8fEeVOI4ZMPazES1KF3VJJV/KXi7jpvU5KwmYQXBFu3dLT1Mpxjx0J6DT04UmWqy1qDFQ+ykfqpO5N2s0Ep30RtwOVulJVKu62XZ3ir6P8Yk0tSuZPUUpMlSQQlSu8VoUAyQTok+0Rg7PU05nh6leio01d3T7OT7QTjfEpVTWLmylFSClABYjRLGygDrDk7sty+jOjQUJqz1NPwdxXSy6I01Usgd9IGRas0td/1QftKDdBEozVrM52OwFeWI6Wiux7paow+HVq6WeJshYJQo5SQWWl27wN2UNtQ/MRXdo7FWnGvT4Ki3+D/I9Mk8aYdVoCapASRfLMl50g80qCT8WMW8cXueelluLoSbou67U7PzX9yFZx3Q0ssoo0BStkoRklvzUSA/oD6QcaWw6eV4mvLiruy73d+QOZfWMCPSEHiQz4mGBxSnhARziADihABWoQDM1xFJIW/MRKBFl/DsvuTOZt8IJAcwuR2iwFXAcn7oGBp1+E+kIZFdK85Mz7KSPwh21AvJhiITFQhlKzCYFCjCApMAwdakjxKbpvBYDqgOduUOwAUzBpSnIWR90NSaCwqrsLWi/iHMfhElIQAU7xYFyMAzj9YBkXgA4YBnrVcgBagIyRIAhiYHDDAi2kJgQAdReEgIkwASbSGxi3HkgynOxtAtxMA4YUcyhswic0JB+FJHaTf3ohyGOFeGGCCBpDEylWsMZXNhAVmEwKlwgKFnWAYnJzXVc5mhgdCzm10doYgsTC59IYiubq8QJCGuSAoxbF6CBeUTGQMMZyIjOPEh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SEhUTExMWFhUXGBsaGBgYGBseGhobGhodFx0dGB0YHSggGB0lGxoYITEhJSkrLi4uGB8zODMtNygtLisBCgoKDg0OGhAQGi0lHyUtLS0tLS0tLS0tLS0tLS8tLS0tLS0tLS0tLS0tLS0tLS0tLS0tLS0tLS8tLS0tLS0tLf/AABEIAPMA0AMBEQACEQEDEQH/xAAbAAACAwEBAQAAAAAAAAAAAAAEBQIDBgEHAP/EAEkQAAECBAQDBgIGBwQIBwAAAAECEQADBCEFEjFBBlFhEyIycYGRobEHFFLB0fAjQmJygrLhJJKi8SUzNENjc7PCFRY1VJPD0//EABoBAAIDAQEAAAAAAAAAAAAAAAABAgMEBQb/xAA+EQACAQIEAgcFBQYGAwAAAAAAAQIDEQQFITESQRMiUWFxgbEykaHB0TM0cuHwFBUjNULxJFJTgqLCQ5Ky/9oADAMBAAIRAxEAPwCgTUu5FvLT+kFxFyasAMnVthvveJcQFa6oEsfV/hDuAwkYh2WUZQR+0l3sbbbwX0C5HEjTrlomSTlWs5Vyyouk7kD7B6neKSV7gsikUtaqdeqCbBtdLEaxOOqEFfUBKHfUzGwe8S4dAB6ypzBmcQrCF1RfwuBvCYAyUnXpBrYDkqQT5QhBycHXkz5VBtsqnPkw0h8DtexR+1UL244+9A8uUSCQzJ1PIks3U9IReVuDYG+1tTsIA21ZJWHTiMxlTPPKfwh8EuwoWKoXtxr3oFCucRLysEQhk1F05WFvvhgRVLPJoVgOyJbliWhgRMpnhAcWkMOfwaAD4KINhbSEAXKkHb1EMBxhhBlLSpZIYBMvZRcHXaFoMGqJRWQk2YFvwiyzYgVayQ0RbAup5LG5Y63/AB2/rDQHFLUFZSWI1e/pbWACU2bmADlxt+Aht3EHy6FAlJUVdmsqLk6EW8Let4XCSRVNUQp0pEtj+rY3L66kcngs0BfTUM2aXlpUrmrb3MTHYOOCLFlKHptErCBZuFAPcv1MKwWF66Zi0RSIs02DYcmWkLI75DvyB2EXwglqeWzLGSq1HTT6q08WM4sOYK8dwwTUKIHfAcftNsefSK6kLo6WXY2VGooSfVfw7/qdwPCUyUgkPMIueXQch84IQ4V3kMfjZYibSfVWy+YziwwCHifCUrQqakMtIct+sN36gbxVVhdXOvleMlCoqUn1Xt3MxRA1jMelPna8IZJy28Aj7K0Aw2jpwq9yTa2o6tDQHKzDwiaEv3SAfUiBqzAYSMFMxeVJ1Dvs/SG4gjY0fCKZKFTZrKZLs7bc4hU0joSRlMPDTgUy+0AL5XLEP0iK10YgifNCpiiQLkkH7JfTyiyGmwMz0tBJYa/OAQRIWNxdm87w7gy05SdPX4e8GgFQWELSAoZn9W2PQwBYPYrOZIKiNWBJ535B4bY7XOmUpJdYIGrKBDiHdBZmvlcWyMoQJRQwDBLZYakguCVGLyi5D35iJNgKqisSpVjrziNwYuVMAf1+cJMTNZRzApCVDQpEaou6ueIxMHCtKL7WXQyk+gA+gA+gAExeYEyJhP2CPUhh8TEZu0WacHBzxEEu1fDU86VbWMTZ7QskUyl+FJLcrwWAbUeBzVjuoeztv7cokouwWKZlBe+mg82iHK7GF4dRqHdGiruNbc+QhphYulUJJIOh0PJosUbiNXgNMmWQ5D7A/dFjtYEaDiSsRKkHOHKgWHUDzEZ5pPQaZieGJi5izT5siVucwSCQbFgdg4EZ5U3e6HcDxBIlTFIWLhRBUAzbfGL6duFCYmpsOKgW8Q1Sbe0WcIF6cNmksUM2pNgNoOBgQxOQiWkdmFlTXKrh+gGnmecEo2BCGlQUzHmd7c3/AAitb6jZoJHGVVLSUU+VIHeIQge5fXSJ8XcI1VNxcqqkhacpXlCVoKAQCH7wCuft0tDUbq4bFUtNOpJJpwZiR3gxT3v1y6LJADEQkiVzkyikOoCWQWsQskac/URYkK4rr5CUeFIfcnWItCYpqFn05xFkRlw7iuQ9ms90mx5E8+hiylO2jOPmmBdRdLT3W67V9UamNJ5s+gA+gA+gAy2McQIKlS8iZiAGBJIGf7Xd1A09YzVKl9EenyzAuiukmus/gvqJKIpzFa0AhlMNnIt6B/hFJ1i7CsTEknKRcMrNyOrQ4uxOw2n8VAJUCkAqtnSSCByESlPkLhEk3G1EXL35WPnFd9B2CpWPmzBIBIdrH+oiQjQYbWS5hIdlAZm6CLVKKQiE/GkKVdQTlBCSxN9RpEJPiY0aDD5yK0/pkkhWVKVDYs58naFJXBAGIUpoauWUEALduSQ7OSdX1PKMrcrNDdgzHcDSZXaLWnMrva6qYm3SNCaUUmLczsnEUT0kJUJc3qHBa97aH0jRxKW25HY5I7UDMrLmZrOwu733MCvuMTVtPMfNz173PmwiqaYxZVIVY3F9zp68orGL6aauVOJOZ9mOu1+kGvITH9NSGSt0nuFiRtfWLbOOwtx1w/jwRNZUoLLZSSPvNtN4ItSeoXaNbPmSprJQWID5crNFg0Z/iaTkKOShfz8vKK5CZmZqYgRKkKYaQhj3A8bZpczTQK5dD067RfTqW0ZxMxy3jvVpLXmu3w7/AF8d9NGg86fEwBuZTHMZ7UKlyyQnRx+vz65fnGedS+iPS5flvRWqVfa5Ls/P0M4f0dyxJ0s/w0MUHasTmVhy2/p+WguNACZve2Pn+MArn09Tn5QgZFOnKEMpzMreAQaqepCSQSCPi/OGMr+uEj8/GC4FlPis1JGVahozEj5GHdiY2k49NKwVKJLM5uPXM8J2fIVgpeJrAyuSAzA7eUAjLUuJ5VWLfhyPSEnYmaXD8cJHe5XuS/L0i2NQTQ5o8qxci/5uNotVmI+qcPJZ0hiW0BfaBxC4pn4GFFi+YFkndjoD5c4r4AuG01AoMnLpu7/OLFERViNBl3ABJcixfa/3RCUbDI8PYw8wBcwgpOv2h1A+XrBGV9xLQf8AF6C8tlAhWmnwPI7wp7kmZ+RS5yQQSwNxzERSuRSBKimUHBSx9YiOwy4bwtM+aETHAT3j1A2P4xKKuwRqVU4k5ZZWFKU5SwtlBYANuOUX05f0s8/m+CS/jw8/r9RDxDiQZUod5h3g/R2tCqz5IllGC06ea8Pr9DGyqsuXAPRvy0ZkzvsFnrL7wDuXLFthba8IAdKb2DwxHV31sRAgZ0JYwxHMvehWHcuq0ug+XWBjBkG3pAI7JG7QAi2eW0tAwCqWuzDvbfGJJisI0SM4zI8RU2X0eKr20JheHzr95w1jDAZqxPILKI5NvyMS4hA//mGYdVKHl+dIfGxWOI4gWkulR9fu5QKTEw6TxIot3iPn5xJTYrDtOMCekggFTfqhtNydz5RPjug2BcSw9IR28u5BCtb38QLbH4XhSjbrIE76DzB0prJQdRBl+EM4AJ06sx9xDtxajQxRRIlzWTyzHzNoaQwfCpKjNmBbKbpbXZ/zaCKEHV/D6UomTJRUFqS2UaMfF6M/3QnG2w0Zvi+oXTzJaUsOzloyZQWJPeUXN1P1iDdmRnTU4uMtmZlU3OConvEuS2r3L+sRbuOMVFJLZAkod7pCJEKlA156QyLL5UwBDAJKgRteEhg89JCvNvzaG1YimWK3fX+kC2BlSCHcwmNFiEOSwdzEraCb1LZyTkbZukIkVUocatblb1hAVyfTVoYic4nc7Qhn1ITlEAwDCjlmp5OIi9gQVV06R+kBZyX9zEU+RJoB7cj5xOwiMyoBL6QWERcGGDO5YZEIpqlYPdJG0ILGo4azrnpQZikghROUgbPuCP8AOJ01d2MmOryoUXUilfTcd0CkUNX2YK1IXLdixOYqVowH2R7mLHaDsQwGJniaTnJK97aeC732jtC+1UqZdIICQd7F3D6XiUY8Wpnx+ZdA+CnZy59i/MHpsQSJuVCnzEuerEuLQlbisi1168MLKrUS4uyz+OofWVPeSpc3I2gKkgOxD3vcHnFjjHmzmQzbFz9mCfgpP5iPEcKp55zTKlWgA/SS2A5B02EQdOD5ln7zx3+l/wAZfUQcJ4OioEwrUtOUpHdIa4L6pPKK6UFK9zbmWOqYZxUEne+9+Xg0NJnDlECQagggsQZkp3FmLpifRQ7fQwrNMY1dU1/6y+oDxBhVPLkFUuaVqBDDOg2OtkgGFOEUtGasHjMTVq8NSFl4NerDcK4ekzKdExS1pzJdTFAAZ9ym3vDjSi1dlGJzSvTrSpQinZ2Wjv6lh4Wp1g9lOVmA1CkKA8wkD5w+ii9mVfvbEQa6SmreDXrczmKUS5MwoU72II0UDZx8YpcXHRnbw+IhiIKcP7AlMlJDEEn5e0QZpR0EBOp8omtiBAIZJN2Lj7994iSO0gLaC/UvAMolaHm8NEeZKcd3MRGcpVC4secFh3AFU5SLwgRVNqFZQCbDSBJDuDFcSsK5ztILCufJXBYLhImWeEMYU0vwj9q/tCJGu4U/16QdQlTWvp8Iuo+0cvN/usvFeo4xDBlTqtExRaWhA8yrMS3kzP8A1tdKnxTvyOPhsf8As+FcI+02/JWWv0I4viBUTJlbC7b7ZR0iFSp/SjbluXtfx6u+6T9X3/3A8FlPOGxSbg+REV0/aRuzH7rPw+aLuMMJm1AR2SASl7lQDP0MW1YOTVjkZXjaOHhJVHa77BRT8OVIQypYfbvp/GIdFI6n72wv+Z+5h3AAYT/NHyVE6HM5+ee1Dz+QDinC89c6YtKAylqUDmTuonn5RGVKTbZqw+Z4eFKEW9UktnyQNW4HOlS88wBLFrEHXyiDpyirs10cfQrz4IPXwZp6OWf/AA7Lv2Kx/NF6+z8jhVP5j/vXyMtg2cVMsSgxzDMde7+v5Bh8YohfiVju4/g/Z58e1vjy+I846Q4lMO8Cr2Ya+rRbW5HLyO/X7NPfqZSkWzlue8UHfKpp6mEAUokoYX3a/wB9oLDPsPykEEsPNiIaQXAZiQCWO5+B/CEItqJTJ9IBkaWXmDe8IaJV8sAbEAA26iECENQm8NAwcmJkTmaARx4ALkL7pERZJD+gNk+8R5lnI2PDtP8ApUL/AGVezM531jRSWtzlZv8AdX4r1GlbjSZNQmUuyVoBCuSiSL9C2u0WupaVmcKjgXWwzqw9pN6dqstu/wBTs+gTLmdsHSNylu6ebEM0QnDh6yOplmYdIlRqPXk+3u8fXx3BwqXmqVTCcwcsbBydyN99Irp+0bcx+6z8PmifE+ITZSkCWvK6STZOoP7QMW1ZSWxyMqwlGtCTqRvZrm/kzM0/EdXnyqnW6ol/cmKVVn2nV/dmE/yfGX1NPwnICe1KVAhWTTZgYuoq1zm557VPz+QFimKVCVr7OYpkrIyhCLAEjUpJiMpyvozXh8uw06MJShq0nu+zxA0YvMnIMuYVK3HdSHbyER421ZmulgqFGXFCNn4v5s0uGzUopEqVdKZZJs7gO9jraLou0DzmLjKeNcYOzclbx0AUcQyE/wCqkqch7JQkHzIP3RHpYrZGt5Viaj/iVFbxb9RDi1SuYvtV2ZgwPdbkD7xXN31Z2sNh4UIcEP7i9FLmLB7+unP0iuxoJTQlGhJVpY7+3mIAKpU9RBQSWNvJ9ILgUKJQoEuOd/zvCAnVS2753/ygYElMUZgX5vttABXQzEAkKvuAbfEQwTNVVYRLVRzVJDEJzJJLlmug32If1iDWlyaPOZxdjDQmBqMTRFnIYjkAFknlEWNGgpZZGUkEpDO2rdIikTZuMKrRJftGCB3XLZhqRoL67aWi+E7bnPzCjOtRcIb6eoi4rr0Tp6VSy6cgFw1wpRZj0IiFSSk7ojluHqUKLjUVndv4I1mDVyShKSpwR3X1bkeYi+EtLMxY/LHOfSUd+a280CTZPY1KFJLSt0sXTY6cxeK+FRndbGpwxFXCSp1F1vFa/mH1E+nmMVjM2jpMWtwe5y6WCx9JNQ080BVCqBPeVLF98ivi2kRbpou6HNP83xQt4XxWXJCxNUxVlZkk6Py84rpTUb3NWa4OrXcejV7X5ruHSKukUSQASXJ7qrneLeKBjjQzKKUU9F3oAxGbSZD2eVK31yqDc9RaIScLaGvCU8aqt6z6vigqVXoFNkuVFBFkqIcg7gNElJcNimeBrPGdKl1eJPddwglSpZZpmVQ2NvSK7LtO4fTKf7J7vJ/xg4QuSkSQAHSHdnLizNt84OFBcBqadn15cxz1iLjYdwaRIZR7ybjezmIgVVCAAxJ9nv8A1HyhARqlqUADszbe8DAnRsHJDB76tDQA82mY2dtPvhAbimQDSEJBVnsdjzUQNxpBHXQlsebYjSqQtSSNy0JADTKQjXXl+MO4cJbS4apZFjfSC4KIwxbCEyEAK8Z/VGogd0xtIHwigLubEaebQm7itYbpOttPuEAHyZq1eIsBoNuUJu4Ak4vmbZhzgEPuH6tKkqQokKBJBDluQYbRdGWghnMM4kHI4cgENy2DuxAgctQRTOnTFJzoSoN4yQ2Uj4mBvmg8SpScyXCyedrF/W0LcYPNpkyyAG7wfRwfICI2sBCtUoDuDKkXDEW5u0DdgCKSq7UE3JAuk6EaRK9xEqVSz3SG5Oot00vDTewmi+fImgOws4WBcht76w9QKFSwATmvyyt8NIXLcChc0+EqB/h09oL3Cx8ATZn5sR98AH1TJYMbfvC3vCaC4JMluQGYc9QfeFYZ9MknUsRCAimUnKXLFrWsfPrABSqSQdQQ7209NxABqppCFICDlFw5+d94IaMk9gGvwtC6iTLPhMwk/u2Ufg8ScetYFsJvqH1msKdApZPkkF/kIhFcUiWyCZc9MqYuahIZHdQDpux8xCuk7hyFkqUZiypRzKJsX/PvCV2D0DKlCUJYG/8AM+vSG9CIFMnsQSCYVwHFDwrUzhmXllpN+/4v7o09SItjRkzl182oU3wx6z7tvf8AQuquCJ4ByTULJLsQU26agnzaJug+0pp51Sb60Wvj9BJhpmSZi5awtCgC+xHWwuOukV2cWdWFSNSKlF3Q+pSpeUpX3iQEkpYOGLFQ0gsWXHFXQTkpMxwXAzjxKH7tms/wiyUGlc5tHM6VWr0aT7nyf9xRQVISkoUxSosEN115u8Vx2OkxrRUipuZDBKRqFjvB90hPzeLIx4tDHi8ZHDJOSbv2AasO7IqQXVs9gkv5aevKIuNtGXUKyq01UStcW0czsJpAJynVRG3lEI6OxazSpwkzJaWU248vSL+jbRy62a06VR03F6eBWJYS7pSgsQpLnv8A7QPp6RHY6UZKSUk9GBUeFqUtgTlLlJzOB0O8KMW3YqxOIhQp8cijE8LXIyqUoKckWJHXeCUHEowmOhiW1FNW7RTOc96/wNvIRWbiCak6Ekjlf5GHcLETPvdLNycW+UK4EVTSbOOnP1EK4ycoNpf5fCGgJrCSXe+jAwCNBiktwVAeEgt03eIXtuTA59SfrcpSvCzf3kNp6RO/XBLQpwgZPrE37Kco81FvlBHRNjYrWChi9gb8nNw/Q3EUXvoT2J0/6NDgAKVpfwjZvOLU7IreoBVVBuT+feIiH/AGGiatU9YcSyAgbZjd/QN/e6RooQ1ucXOMU4QVKPPfw/P5HOKeL5vaKlU6siUnKVhsyiLFn0D25loc6rvZEMDllPgU6qu3y5IWUPFlVKUCZhmJHiSu7+R1SfyxiMakkbK2W4epGyjZ9qJ4nxAaydmCMqEpIQD4iNTmI1c7aD1gqT4mPAYP9mg03dvfs8hnwdTmbNu+WWQoi+o8I63u3SHSV2QzTEdDQst5afX9d5tZdWha1yhcoAzeu3pb3jRdNtHm3RqUoQrdr08v18DA8STOznEKQxSdRZxqD6gvGSS4ZHr8PWVekqi5+vM0XCNb2il/ugi2gJ063i6k7tnKzv7OHi/QCxqp/TzQXKQzpdrMDbnEaj1Zty77rDw+bEeKzNC4fUXd2+11EVSNyN3gVR/ZZa1Fu45PkTGuD6qZ5DHRcsXOK3bOYxLIaYMrp3UH976EW9ojUXM6WT4q8XRly1Xh2F2GSAhGY2KmN7M+gbbX4xKCsjFmOIeIrcENo3/NgPFZGRAIBBUbN0/N4hW5GnJPbn4IS0CEl8wBA52cHSwN2ihJHogNVOElT5tHQ4sR1aEAEaUkZr5Ru9vKEAGZycxJtyP4wkBOVNLtvDAu+tZSzPzOvtDuI3+FoJK7i7pI2KSGIiDjxKxIyk+SUzkMLhtn8IOvpB/USWxVUrySEj7ayo/uiwht2iHMXTA6wkevlqfQ6+sVwV9RyIVi2U+l/wAtEiIqqpuZRAhoTN59GUwCTNRuJmY+SkpAP+AxqoPRnmc7g+ljLk1b3N/UxWJUS5U6ZLUC4UdtRqD5EXiiSs7Hew9SNWnGcdmgBc5gXOsBaEUMtSVEKBSRqkgg+xgloEGpK6PUOF8ONPTeH9It1kG1yO6k8mDDzeNVOPDE8nmGIVfEb9VafVi3DcKq5c9M0hJdRz98XCvFb4jyEVxhNSudHE4zB1KDpRb200fLY79INA8oTkjw91XkTY+hLfxQ60b6lOTYi0nRfPVePP4egB9Gq3XN/dT8zCo7svzv2IeLAOJ5v9smh9FD+VMV1PaZuy37rDwfqxZOXmBc6jlrEGbjd4cf9Fg/8BfyVGpfZ+R5ap/Ml+NfIt4WxAT5PZruqWwIOpSPCT7N6dYKcuJWYZlQeHr9JDRS+D5orxfFXqZUlJ8K0lTbkqAb+EfPpCnPrJF+BwnDhqlaW7i7eFvn+ty/ihZAlscpzG/pp6wVtkLJPbn4Iz8+sStKQ+YpJv4Tl5Dn7xQz0VyFZNStKGcEXu4LetjA9Rgk9eYZEl3Dvo3mIi2FhNUyinvMW09YQHErdFnzee0AHyDkFyb7Nc+Z2gA9jSocvhFiAxeL92esv4Qs2LXOgPMd6KP6mWchfUIUtSU5gEsEkEWORiR7kwVJWCKBJSSlJVqPCH1DXOnX5RJaITAaueVWEJIQtIbWJEQ/A8WXSzRMTcaKTspPLodwYlCXC7mbF4aOIp8EvJ9jN2qdQ4gkZlALAZirJMT0/aHuI09SZ51RxmBbstPen+vJlcnAcPpCJi1h03SZqwWPRIZzysTAoQjqOWMxmJXBFe5fMWLq5FfWoISEy5Yda1d0zADYEHZ2F7sT5RBtTmbY06uDwsk3eT2S1t+vdewZxhxGuWtEuRNALEqKcqtdBcEDc+0OrNrRFWWZfCpFzrR7ktV5ieRxRUkpHa33dKG9WTYRX0ku06f7swv+T4v6mnwTEE1EhcqetJVdKi4GZKnYjQWuLfZi6EuKNpHGx2Flhq8Z0U7brd2aEfAcsSJ9TLWtPdADuACyjcX3DH1iFLRtGrNW6tGnKKevw0HddgVFOmKmrWCpRctNAFgBo/IRY4RbuzDRxuLpQUIrRdwsx7BKSXTTVy1OpKXSO0e/k94hKnBK6NeGx+KnWjGa0b10CsNnp/8ACsudObsF2zB3ZW0O66PyKZwl+8L2duJfIyeEYmqTMzo8TEF9CCNDzYsfSM8ZcLuegxGHhXhwT2LcMqCJ8sqUQ81BfV3UHc9bvBH2kGIj/AnFL+l+hquM56SiXlWlwo6F9hyi6s9EcbJYSjOfEmtEZCTOI2cPc6xQegDZNSBmXYhWxFvRusAFRqctr30+4F4QFMwF2UHt6B9upgAGSllFKSLh/UXgAD7Z1Xuo/CGI9kzM5OgDv0iTdtSRi8QWmapUwP3lhPokOr4tFej1JbC2pQWs+YFwdjmvaK93YlbQum0xUUSUC7gC258T8+cWPexEAr5KUrKUFwCWPNtzARFVUhlQxFZMAAqzrEhFSZbbQCbYYSMobXWAZEFj+XMABlPKG5PQb/0hAMlUqVNlSXOjqFvTaCw7gVfQsDoWF2EGwXEaYkRuWKXZoSQXDaayD1hMaOCcebNABMTmP4mAAlC9WJhDJo2IPpABZ9ZChl8PS/wgAkRbm2+46GAD5c0rQMuqdeg3MAFElDHVJu/nAgKJDAlNtbvv0h2Eel4piYEtQaxzIflql/eKnUu+Ev4NLmaolLCUKWkKAe3PN/QRK9kR3ZBK05mP6pKrdbpbycRGG9xy7Blw3JdS5ytEuB5s5PtFse0gzJTJzrJ6n4xETB61Qe3KGICmKhiIpRzgA4sdYBECYYHRMh2A3c7A5cunYf7TJQmbO1Zlu45d0fADnFjguHvOPRx05V7v7OTcY+K5+f62DOHJMqdTzM9nUlGbqWAZtsxHvDgk4u5LH4mtRrQUNrNtdtt/gA1FGEUk8rB7RE4IJdmsksALEXf1iDjaDvvcujiXPFU1B9SUb+pziWbRUtR2S6KWZRAzLS4WnNuANW8xE5OKlaxjwkMTXo9JGq79j2MvxNhQpalUpJdDBaCdcqtH9QR6RGa4XY6ODxDr0VN77PxRSgBrXPJ4qNiK1q6X23eACKV/5NDAIlqBD7btCAsUtwB7f1hAcRd8w/pABd9YHMvoDz8+ogAIoE5ipzc6MNS2/SHYAeaGLmzct4AA+0dRaxcgfjAI12IYikTJgNgbpfY8/eKXG0ro0KWlhfMxF7JYJyjoARz9R8YdnLcV7FUrECpwNzr5l2HrErWVhXubnDpfZyQjfKX8yCTFqVokHueZTlMT5xWJnxuHhgUHnDA4TAIpXDA+SYBDDhyZIRUomVCssuX32yqVmUPCGSC17ubd3rE4WvqZcYqsqLjSWr03Ssue4/ouN5fb9ouklpzlpkwKJVlLAvbvMALdIn0ivexgqZXPouCNRu2y5X+RFGJ06aeqkom5s81KpXdWHSFJVdwGIZrs+XrEbpRaRoVKtOvSqzjtFqWq3s+/n3BmI8RInURQpTVDpzAA97KQMzgNcAfloJTUoW5ldDAzo4zjXsa27r8rb7n3EEzD6icZ8yoWUsl5aZS+9l2zEWf8mHJwlK9yrDQxtCj0Uaav28S0v3XMlj2LfW6hc4jKmyUJ3CU6AtvqT5xGUuJnQwmH6CkoXv2+JQvTVogaitRsGgA+Kma3vABetQblCGTkEn8fugYH09XLUc+UIYOuaWLaG94lYjcJwOddSXLn2PTpDsK4XWgBTiyeR1iLGKaSYAVPztDYGt4yoFIVmTeWq5/ZVv5PEHoywypUYANHwnhylK7Q+BOnU9IaQGzKrxMR5/xDRGVNUNld5PkYgtNAYslzGPQwxHVwgK4YHxaARBMNiuRVLgGVPDETlraCwBcqfaFYdzlQpwfKEgApNomyJa4iIHH6wAcBcwwLMz6a/OEM7LXa5b8fKBgiZmvZWu0ILlUxJykeoH4RITKadeUhQ2MMQ5rKgLAIcg89YiySE9Lckfm0NiPXZ6QoFKgCDqDvBYsFA4cpwrNlJ5B7RHhC4ySWASkAAaAaCGBLPDuAFjWHiolsPGLpP3QmgPPaiUUkghiCxhCZETNjBYVz0PgnCpEykzzJMpasy+8pCSbaXIeNFKMXHVHnMzxFaGJ4YTaVlom0ecy1aRn5HpHuTlS8yglIJUogJA1JNgIZCUlFOT2R6JhvCtNSyu1q1JUoeIrP6NL/AKoH652u77CNEacYq8jzlbMa9efBQul3bv6HycewiYezKZQGxVIKU/3igBPmWh8UCLwuYQ6yb8pXfuvqKuLuC0y0GfSvlAzLlu7J1KkE3IAux205RGdO2qNWBzOU5KnW35P5MM4ApqaoplJmSJSpkslKlGWnMUqukuzvqH/Zh01FrVFWZ1K9GsnCbSfK7tdb/XzMVidIZUxcpTuhRT6DQ+oY+sUNWdju0qiq04zXNXNR9GmBy5qZs6dLQtLhCAtIUHF1EA23SH6GL6cU9zj5tip03GFOTT3dnbwO8Pop6jFJ6RIlGSmWsIT2acvcXLTmZmcnMX1ZUKKTm+weKlWo4KD43xNq7u76pu3oNsXq8Lp5plTKSXmABtTyyL3F4lJwi7NGWhTx1aHHCo7fiYoxXGsMVImplUyUzFIUEESEBlEFi4uGO8QcoW0XwNVHDY6NSLnUbV1frPYw6YqO0WLWNoVhklTEkMXfygsBUlegJLbcodiJLsHdvz5c4LgW006wHVveBjB1jLMY6GGtUB6+uEWFC1QAVvvCA6Jl7wAWyzDEZfjKgFpqRrZXnsYjJWYGQUYaInqf0dn+wj9+Z8400vZPL5t968keZrlFLJUGLRjR6uW5pPo8pgqszEA5JalDzdKPkoxfR1kcrOJuOGsubS9X8j76S6xS6kSiTllpDDbMoOT5sQPfnDqt8VivKKSjQ4+bfwXIxyxEDqnp30XVql065S7iUoBL/ZUCcvkCD6Fo0UnpY83nFJRqqa5rXxXMz/CdYKXElydJapi5PSyyJfxAH8RiuHVkb8bTdfBqfNJS+Gv18g76ScOKZyJyRaYMqv302HqUsP4YVaOtyGTVuKm6b5a+T/P1H1V/o7DMossIyj/mzLk+iio+SYtfVgc6H+Mxt3te/kvyMp9GAasUP+Av+eXFVL2jq5x93X4l6M1XEHBYq5xndsUOAGCH8IbXMItlT4nc5eFzN4en0fDfz/IQ4twEJEibO7dSsiCpjLZ2Ds+a0QdKyvc3UM3dWrGHBu7b/kYrKCHEUHaOEQwJpQeYeACich4aA7JCxYQOwFUxZHR9Ya1Cx1U7MADqN4LAewrVEblhUo2gEBzp4GxPpAFxRi2KKllumkJsBKrGZoLhZHrC1Aqq8emzElKlOk6iHYVxVMU+0NCPVfo5/wBhH78z5xpp+yeWzb715IRU+FTZslImSJgLMXQoENbcRl4JW2PSPF4e/wBpH3r6lGEyZmH1SJs1KhKU6FKKSGCty/IhJPQGHBuEryMuMjDF0ZQpSTa1VmmOuOuGV1BTUSBmWEgKSD4ki4KTo4f1Dcr31YN6o5eWY+NFOlV0XJ9j7GYaTgNStWQU81+qCn3KgAPeKVGW1jtyxdCK4nNW8b+h6NgtGjC6Na5qgVeNZGhUzJQh9dgOZJMaIrgjqecxFSWOxCjBabLw5tnksyoWpapjstSitx9onM49YoZ6hQjGKjySt5HtNHkrqaRMWN0TG5LQbjydx5RoVpJM8jU48JWnCPevJmP+lHEs0yXTjRAzq/eVZPslz/HFdV62Otk1G0JVXz0Xgt/j6Af0YH+2K/5C/wCeXEaXtF2cfdl+JejK/pFpVKrVES1KGRFwgkaeUFRdYeVVVHDJcVtXzM19QUm/ZENvkIb4Wiux0umT04viVmGMgfOGI+azufaC4ziaptQD5wNDsXSKpj3Sw+UJoQVWzELS+cktukfdCs0O4mJaJkj2bPaIALKvEAxYgAc9+loVwAKCcpZKyzDQC3s5hp8xMz+L1JmLJPx5RG92MBEuC4rFK0tDuIjlguBqeHeM1UkkSRIC2UTmMwp8WzZDFsavCrWOZissWIqdI528r/NGowzjNc0FRpwkbfpCX/wCDp+4zfuOP+p8PzJYlif1hISpADF9XfblEJ1OPSxtwWXrCyclK9+63zF1Ni86lBCClUsaSlvb9xQuB0LiFCpKOnIlisto4h8W0u1c/FBa+N5jd2mGbrNt8EXi3p+456yNX1qaeH5mPx6pqqtQM0ggeFCbJT5Dc9S5iuU29zq4bCU8OrQXi+bEc2hmJuUn0gujRY0vCvFsyklKl9kJgKsyXWU5XABA7pcWf3icanDoc3GZdHEzU+Kztba/zQkxetM2dMnK8UxWZuWwHVgAPSIN3dzbRpKlTVNckX8OY6aOcZwliY6FIylWXxKSp3Y/Z06xKD4XcpxeGWJp8Ddtb7X7fDtNQn6Tl/8AtU//ADH/APOLOl7jm/uSP+p/x/MGxT6Q1TpMyUaYJExCkZhNJbMCHbIH94Tq3VrFtHKI06kZ8d7NPbs8zD66H3ivY64TLkpHif7oi2M7MWkbPAgA1KSYmg1IlPKAdzjNvABAmGM9Lx3E8n6NN1G2+8UtjEuJzyhAQ56gsz/fCEEUi/0LC5IdVgw94fIQBQ4aZqi5YDXn6QhhNbgyk3R3hy3/AKwthi1dGv7KvYwXCx2XhUw/qGHcVgmmwNRPf7o+MFwHsuWEgBNgNIQEKirIDJ15w0AKru676kwxHyj3X6tDAXduxuYVwLFVD+cACyoIzWsfnDECVCHYsfaGmBQDEhEswEICImPaHYLE0sNdYAJpnNYacoVgImZ1gsAMtokSRxoYEFCEMiYYz2qu4ZpVTAVz1pVrlK5Y+BS7RJ0Ydp5yOb4qSvGmmvCX1E3EnB5QO1lqK0Bs6T4gncg6ECITo21RqwebRqzUKis3t2fkEcP4Iid2yFKWlKCkAJa4IJu4MRpQU07luZY+phnFQSd773+TQu4epkGtm07qyhUxLuH/AEaiBtraCME58JbiMVOnhFWSV7RfdrY0eLYMJaM6CogeJ2t1sBE6lPhV0ZMBmjr1OjqJJva3pq2K6OWFzEJJspQBbW/KKoq7SOniKjp0pTW6TYdjeHpk5MpUc2Z8zbNowHOJ1YKNrGLLsbPE8fGkrW2vzv3vsAcOw9c9ZCdBqo6D8T0iEIOb0NOLxlPDRvLd7Ie/+W5IHfWp+bhI9LReqEVucSWc15PqRXxYuxLg8MTKUVb5VM58iGHuPWFKj2F+Hzq7tWVu9fQx1eVCYlBDXIZ9G5xSzuRaaujZUHCaVywZylDdksCBr3i3LbbnF8aV1qcPFZu4zcaKT738iiv4BkrBVKnLSeailSPVgCPN4borkU085qp2qRT8NGef5whRGYKAJAKS6TdnSdxvGc9DF3VwvDMMNVPly0uMxueSRdR9vi0OCbdirE1lRpSqPl68jZYxwxLppKezKlJBZWdib6HugeXqInUpKKujBl+ZSxE3CaSfK1/PdsxGK4cA6kBhuIpTOvYeYhwbIl0H1sTJufspa8pKMjryuGyOwzHeNLguG5xaWY1J4roWla7XO+l+/uMQTFZ2DY8EcJya2VMmTFzUlMzKAgpAbKlV8yDdyYshBSOVmGPqYacYwSd1fW/b3NAXC2BS6qrm061rSmWmYQUlOY5JiUB3SRoo7RGMU3YtxmKnQoRqxSu7b3tqm+00NTwThsteSZWrQu3dVOkhV9LFD3izgitLmCGZYyceKNJNdqUvqK+K+AzTSjPkrMyWm6wpsyR9oFNlDnYNreFKFloacFmirT6OorN7W28AbgThaVXCcZqpiezKGyFIfNmd8yT9kQox4izMcdPDcKgk733vyt2NGfxmjEmfOlJJKUTFpSSzkJUQHYAPblEXo7G6hUdSlGb3aTLeGcNTU1UqQsqCVkglLZrJUqxII1A2gSu7EcXWlRoyqR3X1Np9ICT9dSQNZKQG55l/jEa/t+Riyb7t/ufojScBGYaT9K7ZlZM32Lc9s2ZukXUfZ1OVm/CsT1N7K/j9dvMI4YQB2hA1y/AFojQ5mnPL3p37H8jK8JJ/0pU2/wB7P/nVEYfae804z+XR/DD5G9XUpMwyVDVGYPuCSCPh84vur8JwY0Zqj08eUreGzT+JmzRGTVS0/qlYKTzD/MRn4eGaR6H9qWIwU5c7NPxt8wri9Tdl/H/2xLEcjLkX/k/2/wDYNmr+qUrpDqA91q5/nQRP7OBiSeOxlm9L/Bfr3nm+L1ZmhRW5J3Up26MdIyt3ep6qnTjSjwwVl3D7gPEJkvs5Rcy1WufCdso2GlusXUptOxy80wkKlN1UustfFc7n3HtL2dVJnBIIWlQUDpmS1z5gt6QVlZ3K8mqudKVNvbbwf0fqajHKP67TZZSwAtldFDkW/LiLZrjjocrB1Vg8R/Fjtp4d6/Wx5viWA1VKFoGcS1hlZHyrHJQFjpGV8UNGemp1aGJalFpte9e/USJpV7JPsYVzRY9E+jXBzKlrqJgZS+6l9kJ8R6Oof4BzjTSWnEedziu5TVGPLfxe3w9TRUNYmrlzEkMHKW/ZPhPn94iUZKaaMmIw88DVhJdz8+a/XJmBr5BQpSFC6SQfSMbVnY9XSqRqQU47PU1PEgbCCOUmT80Rrf2fkjzOH/mL/FL5nkbPFB6Y9N+iP/Z53/O/+tEaKWx53O/tY/h+bFH0d/8AqdT+5O/66IjD2jVmn3On4x/+WCfSHhs+ZXrKJM1aSlABTLUQTlA1AaCadyzK61KGGSlJJ3e7XabClSqkwgip1TJWCkn7WYIl+bKSmJrSOpyptV8dejza+G7+Yl+h7w1PnK+S4jT5mzPN6fn8jFcVq/tlTf8A30z+cxCW7Ovg1/h6f4V6BPAB/wBI0/7yv+muCPtIrzJf4Wfl6o9cxSfTpWO1lBagAQooSoi50KriJzlBPVHCweFxVWnelOyvtdr0MzxdxPMyiXJRlQqylnVt0gCyXG/LlFU619EdHB5T0U1Uqu7Wy5X7e8ecJTMyVkaEpPwMToczPnntQ8/kZrhYNitQDvMnn/GoxCH2nvNOM/l0fww+Q84lnFFQhSbEIBH95UOq7STI5RCM8LKEtnJ+iHMkoqES5m6VBXkRqPz0MXK00mcioqmDqTpcmmvFPZ/rvQp4yP8Aqv4/+yKcRyOnkX/k/wBv/YMxCWaqj/R+IpBA/aGqfPURZLrw0MVCX7HjLT2Ta8ns/RnlFdMKldmfG+U7acwbgxkserTTV0bPhLDiuYlQSMqCCVNoU3A5kk/CLaKuznZniI0qLjfWSsl47sP48XmSEC5SCT6sw+HxEPEPVIy5HSahKo+ei8jH4Rj9RIUMgUEzLgKByqvlJSDY3s4iEZSjsdGvhqGIupq7XZuv13npmF4h24UlSQ4AfkQfONEJ8aszz2OwTwcozhLfbtQhqaP9OZSftMPLX4D5RQ4dfhR3qeK/wqrz7Lvx2+LNLV0WaUZSFZAwS7PblqNRGpx6vCjy9HE8Nfpqi4ne+9tfiA4TgapEzOJuYEMU5GflfNsfviEKTi73NeNzKOJp8DhZ7p3/ACFHG9AxTOAse6rzGh9regiuvHXiN2S4m8XRfLVfP9d4fNkfWcNyJuTKAbqhrebpaLPap6GHiVDMG57cT9z/ALnjdbJKFEGKIu56k9S+i+mVKolzJndStapgf7ASlOa+xyk+TGNFPRXPMZxNVMQox3St532M59F8/PiE5bNmlTVf3p0s/fEaftG/OI8OFhHsaXuizQcScdqpKoyTJC0JCSSFEKZQctZolKdmYcJlaxFDpOKz15aaEPpDo/rVEiqlTFFKAJmR+6pCmdWXZSQXflmEE9VclllToMQ6M0rvS/O65eD+gr+h+qGeolk3UlCx1CSoH2zJ94VN62NGeQfDCfivT6GY46oVSa6fmBaYszEnmF963kSR6RGW50suqxqYaFuSs/IK+jSjXMr5akjuygpSzsHSUgeZJ06HlBBdYqzapGGGae7sl77m8x6sRMmAoLjKA/qfxiipNSldBltCpQo8FRWd2/QTqANjcGInQHXDNZKkJWlRygkMGJ5vppF1Kaje5x80wlXEOLpq9r80uwDpJkpNaaglg8y7G4U7W13ERjJKdy/EYepPBKlFda0fha5bxDWImzApBcZANCLuo7+YgqyUndBlmHqUKLjUVne/wRHAsU7FbKfIrXodj93+UFOfC9dgzHBftFO8faW3f3EuKMSlzuz7NT5c72I1ytqOhh1pqVrFWVYSrh+PpFa9rap7X7PEzdJxbMo55DZ5RbMh2ILeJB2LbaFttYKU3Evx2AhiVfaS5/Jmok8R4ZVELWlPaAf7ySSpP8QSR8Yuc6b3OOsFj6PVpt27paeqKsU46kSkhFMjNsDlyoT6WJ8mHnEZVUlaJZRymrUnxV38bt+YtlzFZMyznUWUon9YkuXZrbWaM7fNnoI01GPBDRbK3I0MriOkmKEiajKoNlSpGZOlikgFvYRoVWDVmedqZZi6U3KlK/enZ+YavF5EsHswCeSUsH6kiH0kIrQjHLsXXknWdu9u/uF+FV8tK1zZqmUdO6TrqbD0iEJJO8joY/C1ZUoUaEequ9ctvqLcaxAzZilJJy6J2sPxLn1iFSd3c1YHCqhRUZLXd+P5Ctc1X2j7mKzXwx7DRpxuRNpeynrIWU5T3VG48KrDoDF/SRcLSOFLAV6WK6WjG6vfdLfdfITcPcQGmdKhmlkuw1SeaX+X5MKdTh05G7H5esT1ou0l8fEeVOI4ZMPazES1KF3VJJV/KXi7jpvU5KwmYQXBFu3dLT1Mpxjx0J6DT04UmWqy1qDFQ+ykfqpO5N2s0Ep30RtwOVulJVKu62XZ3ir6P8Yk0tSuZPUUpMlSQQlSu8VoUAyQTok+0Rg7PU05nh6leio01d3T7OT7QTjfEpVTWLmylFSClABYjRLGygDrDk7sty+jOjQUJqz1NPwdxXSy6I01Usgd9IGRas0td/1QftKDdBEozVrM52OwFeWI6Wiux7paow+HVq6WeJshYJQo5SQWWl27wN2UNtQ/MRXdo7FWnGvT4Ki3+D/I9Mk8aYdVoCapASRfLMl50g80qCT8WMW8cXueelluLoSbou67U7PzX9yFZx3Q0ssoo0BStkoRklvzUSA/oD6QcaWw6eV4mvLiruy73d+QOZfWMCPSEHiQz4mGBxSnhARziADihABWoQDM1xFJIW/MRKBFl/DsvuTOZt8IJAcwuR2iwFXAcn7oGBp1+E+kIZFdK85Mz7KSPwh21AvJhiITFQhlKzCYFCjCApMAwdakjxKbpvBYDqgOduUOwAUzBpSnIWR90NSaCwqrsLWi/iHMfhElIQAU7xYFyMAzj9YBkXgA4YBnrVcgBagIyRIAhiYHDDAi2kJgQAdReEgIkwASbSGxi3HkgynOxtAtxMA4YUcyhswic0JB+FJHaTf3ohyGOFeGGCCBpDEylWsMZXNhAVmEwKlwgKFnWAYnJzXVc5mhgdCzm10doYgsTC59IYiubq8QJCGuSAoxbF6CBeUTGQMMZyIjOPEh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sd.keepcalm-o-matic.co.uk/i-w600/keep-calm-and-love-spinosauru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2452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57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dirty="0" err="1"/>
              <a:t>Spinosaurus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1603829"/>
            <a:ext cx="6400800" cy="1473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Please save this dinosaur!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iloveheartstudio.com/_cat/1500/animals/pre~historic-animals/dinosaurs/cretaceous-dinosaurs/spinosau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4038600" cy="324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2122"/>
            <a:ext cx="7772400" cy="865708"/>
          </a:xfrm>
        </p:spPr>
        <p:txBody>
          <a:bodyPr/>
          <a:lstStyle/>
          <a:p>
            <a:r>
              <a:rPr lang="en-US" dirty="0" err="1" smtClean="0"/>
              <a:t>Spinosaurus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6400800" cy="1473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His name means Spiny Lizard.      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i.ytimg.com/vi/40C7RrAg5g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505200"/>
            <a:ext cx="449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175" y="3200400"/>
            <a:ext cx="7772400" cy="986970"/>
          </a:xfrm>
        </p:spPr>
        <p:txBody>
          <a:bodyPr/>
          <a:lstStyle/>
          <a:p>
            <a:r>
              <a:rPr lang="en-US" dirty="0" err="1"/>
              <a:t>Spinosaurus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0975" y="4316926"/>
            <a:ext cx="6400800" cy="20827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It eats fish and plants.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MTEhUTExMWFRUXGBUYGBUYFRgXGBcXFxcXFxgVFRgYHSggGBolHRcXITEhJSkrLi4uFx8zODMtNygtLisBCgoKDg0OGxAQGi0lHx8tLS0tLS0tLS0tLS0tLS0tLS0tLS0tLS0tLS0tLS0tLS0tLS0tLS0tLS0tLS0tLS0tLf/AABEIALoBEAMBIgACEQEDEQH/xAAcAAACAwEBAQEAAAAAAAAAAAADBAECBQYABwj/xABBEAABAwIEAwUHAgQEBAcAAAABAAIRAyEEEjFBBVFhBhNxgfAiMpGhscHRFEIHYuHxI1JyghUzc5IWRFOissLS/8QAGQEAAwEBAQAAAAAAAAAAAAAAAAECAwQF/8QAIBEBAQEBAAIDAQEBAQAAAAAAAAERAhIhAzFBUSJxE//aAAwDAQACEQMRAD8A+vuUl1l5wQyVrE1IfCZoVkpCs1OzUxpobkKk+yuVli3pUqgK9mTC69KHmU5kYF1EqsqUBKlVUFAXaVfOl1eUWBbvUUFCVsyVNcoZU5l7KgAzBVw5Dq2KguVZpCylqjFcPU50TYCTyguWi8NOygUwVc7xPizchVHMWg+mhVaZGoVTsvEjkVSmTCG5qrSwuSUF7E0QhVEaLCbwgOTT0u8K4muooVF6sUnTqIprSsvH2vfQjXIrSkpR6VROwpTjEUOSzKiO0rKxcUJUSivZK82gUbBgcqQVLmEKAEwmURrSVQBMtEKbTihYqPbCOlsfjKdJjn1XBrG6k/QcyplN4JHivGqGGH+NUDTs3Vx8hdfPO0f8RKji5mHHds0Dz75HP+X6riMTiC+XEknckyUddyHOa+jcU/iaLihSt/mef/qPyuexXb7GvNqmQcmNA+ZBPzXJtcCY9Sq5jZZ+dVOY6P8A8X42x/UPt1+vNamA/iNi6dnltQfzNgx0LYXENqK+e6PLoeMfXuEdu6Fchjx3TzzMtJ/1bea6oFfnhtX5LsOxvaw4c93VJdSJtuWE7jpzC157l9VnecfViVTMqsqBwBaZBEgjQg6EL0rXECgKS+EIOVSVOHohcjd4CIKRzqM6LyevVMJPu2Sr6eXeUy+uQLJCrK0539RcDq1Us96u9AeFrIi1Dnqj3L2RVfTTIxU4vTYcrngGCfIfVZfabiRhnd1g0TLg17Q8jbLNo11tdfNn8YbXqvrB3cxGknNcaX5yYjbeFbieMLwHnunNIMVCyTI58jYo3n8L2+xYHiLKjQ5jg7SYIdB5SLSnGV1xHY/jdKqwU6ZcSwXzACLnreb6LZfx6gx/duqAOBaCOWbmdBoicyzR5e3UUqy0cO8FYeHeCAQZB0I3C0cO5Y/Jy15rRVmFCYh4XG03PLGvaXN1aDcREz8QsMaGqgkKjaSMAphLTUyK0KVDikFSV8c/iR2jNasaLD/hUjH+p4sXfYf1Xedt+OjD0CAYqVAWs6c3eQ+cL4nWEmSl3cmK5n6A8zqqGtA06LzmmPAwpcbxFuaiLqodBPgFcVJ8VWo2UMhBaI0mCYuFG+ZS13roUMC+tkDRybolN8E+SC9gIB3CmrUj5JwrX0v+HnH8x/SvOxNM/Ms+4813pC+B8KxjqbmvYYc0gg+BX23hfEm16TKoj2gJHI7j4ro4uxl1MaVOF6sQhNequcnnstea1WcAEMOVXPTwIeguCs4obiqwkCgChVMLdXFYhDdVKPY9BVwBolXiU6GDcwpDGzsq8sTmvzNhHZjlge0QJ5SRcLoKmKp0qbqDs5iSIyggzcOO/wANh5c/RIY4G1vAhWL80xfW65+evH/qrNdJ2H4iadcN73u6ROZ1hDoFgTqgdo+ItqVs7RlkydYPJ2pXOmonMOWuy6NyzLiCQbyJHyTnyXx8SvPvX3PsBxUYjDiHBzqcNdAiNgSOsH+i7PD2XwnsR2gNPF021KobRkiKbcoqO0aXZQM0TvsNF9d7R8R7qgXAuDoJYRPvC4BjY/BazevQ+vba4pxRtJh0zRIBDodzaC0GD5bjmuJ4P2rDMS9xp1HZyPZ7mHMpkggtAJkTAMxpN9lDxh2IwDQKxoPzA1KjpGVwdZpdre223ksp2NNJzu+c2vULcrXZ2uyi4BBiLz7uWfNT4TFTp9gq8Sayn3r/AGWwJm8TpMeKSp9qsIf/ADFMf6nhp3tBMjT5r4lj+JVHznqEt2vofBZprD0VlvKvb9Ds7QYU2GIok/8AUb+Vj8c7dYSgDDxVfFmU7z4u0C+JHHgclBxo5KfKT8VjU4xxipiXuq1Tc2gaNbsAOiQ7wSc2nPmlqmLBsPjCipi5EQsrtu1cskwV515HkqkxfS3xQQ4wrdVUz8L2JmHrRRIVBfRGNICL3J9Sjf6SllU00Y0L6H7eCh2HgT9UbAA8X8vkrCPkLKKNEucem684I9BdttDz+q67sLxwUKnd1Hf4b4nk12zvDYrjmk+KIHQR0Vc283SslmPv2RehcN2I7VyBh67r6Medxsxx+hXcrpl2ayzEFDLSUQqkoAJVSjli9kCfkML9zKqcM5NSvZlPlT8YGyg0a3UOgaBWIQ3KVPzDVAcM4DRsQDuehVA0gDaZVGkwR0+62+DYfMxxEF7IGWRJDhrB2Bj0FnPdJm4rh5ZlmZJuCIi9r7qjwYiOk89eViuw4tSFVpcajnVDmgFgGW4IzFtnbrIw3Bjo52bkIhPrJ9USVudg+DZ5eGh9RmVw/lymfeu0bWN7eK3eM9qsT7dMENbm9rMA49Wnp5Bc5g8U+h/hNzNpkS4hxDXHSCBrZAeQ58F0M3/Cr/0k5yDw9+ytTHDNDqj3AWi2XUEgAC2g8U03GOcPZZ7PXXyRKtWhTADG5uu/mkwC/wDYG/zdBt8eSzvdrScyCNqF2yMylMnb5r2EYAyZvPwP4TNenlGfQHbeeQ5/3UXrVc8ln4Zvnr4goFXDAadVV2KcRADRExJ2Oo6hC/VG0jeQZkdR5qdXfjecHA2VqZefNO0WtqC2ovH1HkrtoguB5bbI1FgFPCPOqYDYBtdM5iIEW5odQ8lPlowCnTnbyTDJvpGygCBKkuS0li+NUOtWGUnblzQ6lTaFQXe1nL2j9gnKDYYWMaAJJu5DrYcOI5/ZMuMlTXMaa9VUqaSfhxIAOyXxfs6p5zwOSRxYDvP0FXkJF6FQOGsLpeCdscRh4a897TFsrjcD+V35lcSQWmAiMxnOyvjrPorN+32/hXabD4izX5X/AOR/sny2d5LXaV8Bp4waFaWE7TYml/y67gP8pOYfBy2nyT9R4vtmZeLl8tw/8QcQPeFN3i0j/wCJC0MP/EQ/vog/6XkfUFPZR7d/mVmrlcF28w0+2yoPIEfWfktyhx+hVGalUaeY0I8Qbqb/ACGedZAq1AhVsWTyQ8+8Jzm/o1+cMLhsxgb+Nhr68E/hcQaUi1zJgjyuOiz8O8g2JG1jqORXT8T4Qx1Gi8Ne2o5zsxzA940GAQ06G3zC5s8piubimH4mIuVNPizTIIgTqCkP8GmSMr8wLRciQRM205W8Vq8Sr0HCmzDtgAGZA9qZAJyiTbpMonKvKF3VqQkyX8oMpOvxNjImnG9yL/FdVwbCYd1LPULaNZpgMLS5jmlrRNZu2b2oI28Fy3FMD35BDQym0ANHOPecP5ZlXecm0cy9X0UbxxrnANpyeidFes4QKdupHyVcDwimwyBLvp/VMYms73W/FZ2nZ+C0KzgPbaPiPovDNUcABHJok5R0B3QqGGqETy9QFtcLP6WpSrvaTTa4F0Mc8uds1sw3WL5v2p883qrnU4m1vYX+HlQU89V9OnF8pGZwH8xkNFr7rlOMYR2HeWvptcyYDxlbPgGuK+p9ocQyrhW1KrXNaSx2SXteCSC0HuzMi0i6+W9oaTmv7wtJD3ul7g2o1w7z2b1AHMdDYuNvELq6+DmcuefL1rLe2DLD4beRTlHEgj6qlPB+zbp8OiVreyfFcNdFuxrtdzMqAAFn0K87pkOi822HNKIMPfbwVHNsqBhJa3/cfwmhTE3I+NgOpT8RClX2QXHyHMofDzeTqdVPEsRTmGkuI3/aPDmVXAu16BPMFP06ou7YJV+IJnlzVWvGWOfqUGsY+w5+uaZPYiqddtAEQ1mtAj2nc9genOEoyXHTM7/2t6dStXBcLLr6+tB0R7VIy6lQzAb58+ZUDE3vTnby2IXTUuC9C4nYCTfYAIx4DiAJGFqHXXK3zhxBVzilvM/XJtqM3aRtMfAwprNZr7Q8LjxEbJzE41jCA9kSJEFp3jY9N17D16TnBuUiYALiALzBmdLFGUt5ZwLDo4joZ+qnMOZnlC7ml2KflzuNNgif3OPmCB9V7sdwzCYlpcC8lsS0gMF+okn4q58fab3y46nTe4WY49TYeJ5eKz6vE3sdaQQdiZ+K7j+ION/ThjKDg2kSQ5tN2VwcNQ6DJkc5/PzXGYjO6Ygnbn+EWeP6ndd32f8A4iOYQ2vLm89/iuq4D2ubXe8OGQatMiItvvdfEnuHrZEw+Kc0+yfLZVPkv6Xi8wnWLaLYqcZqup02F8CmMrfZFhIO19tdVgNfdNMAgSsfoHzhH1CHAQ17rnrufObdVs4Lhjcn7va3cWyAASCIFgTI8kpwniQZSa0nQkiZke0SLb6yrPxpdZg+PUzYbBTtrfmcye21VxuZjWP9xurZHtEbvOruXlySGIx5qGGgeMWAHJI1GT7zhbab+QX0Tsl2Ywr6c1A5zsrXCXFgDXXBhpmbGZO6qS2i/J/PTiv1Aa2PnzWtwHs1iMUC9jQ1n/qPJAP+kAEkx0hFq43B0adJvcBzol7y32zJ/Y5xkWmD+Ul2b7Q08NUecpOcNEtcWwDqCJ9rWZ2IsqzmX3WXl/Gvx3gRoBjWvNRzoMgBjALC5JJ1IvI10Udl8WyuaeGqsL6ZznoCJdBn/dfW/mszj3aY1KYYAyGPJDTOYtLSAb2jprICH2HqgYhtcuDQ3vC4XkMj3QBzn6rXnuTqeLO7ft9NGMw2Iw7atQAUgTZ9oLSWaTE2MLi+LcSaxmHpGm9pLCRULvYcypTJqNZBJMFwGmy0+FcQY7htVuUkNZXI0EnO8y2dYlvmIuuJHFA+mQKlQEeyGTLSCA0X2AgHLa63vyyRPipQqgiAdJEkRMcwluI0pE7hJ4lr2kmbyQRtIMbJN2NeSBzIFuq8/HTOhaTzMLewGGc6J0WVgwGuBIkm87eER810WGry0pWexLpbibTm9l2UEX5rPho95xPrqmsQ9jq1Nr88EH3C0E3FpdYSJuu3q/w7w1WlZz2vN2vDy4Cws5rtbzMR5LTj4r3NhX5Jz6fNw8OcGgWtP9VojDxmA2H2WdgKIp1XsnMWuc3MBY5SRIkTBhaYr5cxO8qL6NGHwZd0AAXqvDsz7kxAET6svU8cA31yWFxHEVHvLmOIAAFuicodpgsA0ARH48FrH2QMrHOjZrXO13MSvnOAxNcH/mFfYuz/AB7C06FJoc1j6gPvG5e0XzO+nyWvx8+VR10e7OYRwHePZlJ90EQQNyRtKB2z7QnCUszWh7rS0zYTrYaLeo1paDzAXzT+J/GqhHdtjJE2qsIdeLt1OoMfhdF/zz6ZfbhMfi/1FRxa0NzOLsoLYE7NJiEfhXFDSqgvaxxa3KwPaI8yND/NM2XOud0UZ1zbZ7XjveKdtKmKLAPYDIdA9kgibi8HaBrIWBgePVsK54YYzcxtOwGhOixKLntIIBG4MfNG4i/O8vzvqE3c5w3IE35TI8lXlRicZi87i6TLjJm6pXqsJtyAv8yBslHTyUT5qdPEuUByqVDQkY9BwuPUowOqB3XJHJkEH1z+yikvTqRHL8I7cc7aB13/AKJIXNv7KzBeyA0G1rEjyWtT7QVspYKjg5w9t03y6Zeq53IdvgmGVY+iNw8PVbgQTI5nbaEpVbB1/oqiRug4ip7UKYMXq1pgH/uC0uB40U3guALZEyJloMkDx6LHptLyGsYXOdYMaC4k9ALkrYPAsQ2BUpilP+cgDziTPkq+hjU4h2iDsKaLIBk/tBPtF2YSdLEaclx9FznPAaHFxMAATJ6LXZw1o9+uwdGgu+oAWngu5b7LHZAR7VVwl7ultB0Cd637E5IYvCvYGtf70SYM69eaz6zYK6Pi+LoNZ7FVzz/0ot4uP2WLgjRqCXueDOjQDI56WUxd+hsLSLy0ASfn18Auko4fKMo1OqDg302N9huXmSb+fLwSGP4vGhjr+Al+lJkZ3aQxWgGIA6lbnZntRUwwe6BUziAXk5mwNQfDbwXG4zFFzydevTkj4SsdCbH4q51Z9IrTwRtJ1KLXI567IVJpA6qmJrBoJJ0WbVXF1MrSbwPV0ph6sHoVTC8UeCSHRO1jobaq7mh922dqRENPW2h8LKvpPkao2MbHQolR5yh4vkmR0P0j7rNp13MMH5rQwldsy0+LToUxZruewXG6gwuIMud3RaRJJgRDh1OluoXD9oeK99WLoZaQCxpbmH+YzqSmGMqMOag4htyackR1EXcPORA8VgVKhBg6+pWl7tmM8Uqi4VGwOc9fsncLh+8BOYCNjOgvMxC6asQzDdxnb0IcCPemcp/KrmbNGuQzWR2kvHu/9tgDFlqhtIsIcWuIMSBTafCwJ8wUEObSe7IRluW3mJtqDdKzCjJfSgX57oTnABO1Tmm4meaWI2We6ZeUNyeqU8ugXv0oN05YpdtCOfyXgYNkKriSDCoawcSD8VnlIxl8VLWQbfFAGKAsD66J2m8EDdFthBtkogYUXKrsS09LElAqudpCfjovGmOSqWAXh/Bq9NtPEvd3DCfYeHgVCDYuYNYgm+/gUN7qLXZabXPJ/cTLj15Qi4ouq5A85sjGsYOTG2aAvVcL3Mtpua8EA5htIu3yVaqFC3IZ9lvUmT4BNjh2ILc/dljCJ7yocgjmAbu8gVk4ig6ZNzdDrYd0Tcx1Nvilg1o4TF4cOio01IHvS4AkbZdIWthXurAuY0UaI1dFzzy/SVzOCwbTLqjwANGgEuebW0gDmStJxrOaGF1uXIcuoRTFxfEQ52WnOUWk7nmszGHaNd0z+gdpPO6uMORYpek3WMR080zw6nme1o5/IXKdfgJ01T3CsBkl9ibD1dPZRIYZRE9AsTjtW4YPE+JXV0KYjxuuc4pw5z3ucIF7JT7VWJTstPCVABv9kEcMqCDKN+je3r8vkquIUq1AT+UIujdMPwb5t5qwwRUwzXDMYQYJt9OoKvxvBNJ7wHWA7/8AUevmkzhy0yNlpOYXUnN/lMdSLj6J6f2y8PP7IOxHTonQ8HUX6rJwtQh07LUNTdVKlY5badP6JLGvHh90avWMays2s7zPii0PUXgHVMvqMnr4FIg9E3TwuYTMJAYPadwvUSDolu6I1MqR4I8QpXdJkR4IbiPztqoeIOyq1hNksA5pTECR5c03Qc0Dkk2sI3B1/KNQAibRvrKm/RVo03AhTpugtqD+qvM72CjxpLlS1yWFS8K7X/BGAwXac0UAa9EoDZQcQBujKNpwsVWlu4QW4nc6euSkEOEtundVrxLRoPJHZiEp3bjt62UCk5KwbTRroFWoSZQ6jHTAF+XVHp8Nqu2A8T+JROae16jU6XW2zCnLpeR8Tsg4HBtYReX89h4flaFeroBaCY/JVznPZzSuOqinIP7R6C55uKM+P3RuK1S9xE2B+YSZZAF0YXVEfiXQFQYg6LwaCvNpNJuniFmYqFcVpTNLAMcCc5AAJuBy0HUoGDw0BxLJ5TsPojIqQWkZbJ9erpshwp5mgS3bmAgVzeJBaIsBHkOiN+rJGUR65oxW4zqlUE2gTeBtOys54G3ko/4e4aOafjP0Qn4KodGyZ2I+kpxOCtqtdsl61JpOkwvNoEAlwtzVWvAMHy6oIRzGwrMbZBDJj0FYuhOGMQFQ5UGbqM9yi4C7sLNpj1qiUWWjWNlSk4xPP18FNIb8/wCiMD3cggibjn9LIVC9k26kdJXmHaPP7yjAG21iUzTddKOoka6pqhzNijA8aYOhvKK1uyhtjELzDFwoswlCXTBVK2h35aWRXlCDTEGfX90ABlQhP4ZxjrdL93H0V2PdPX6IvsGmOuitr+16+Kz+8dMEIxG86/VTijmOe14aGtykC7pu50XJVxjnNysm0gFxvvErLNQze/ntyRmPgxvc/wBlW/0a1xXiq9zJcy7RNpg6hOMPukjKORtYgn7Ln2Yo36z6CbrcRcYm5uOWoiUXcVLDn/BWEl86kmPyingTdzaNC0flZtDHERJkDQetU2zipAOYzm8Lf0S9nPFL+BN1DjHh89UF/AwBPeGeUWV/+KG22u+vQhTW4rMEC17TPKFWUf4Gp8LIFn8jEXSuIwmVpJqaaiJNvNExHEs0EWJ1tHoLNxWJddpMg+PKEiuBGo29/D7KWEarOe05umqMKhvCrUGzWVP1TgIBMerIQaSoDCjRlRUrHQz4ITn7o3d80Tu7Wjw/ug1MPWgRHroiuqg7c1EaE6obxdAxLi0jS/OUoBe6ccyUJ9NEGIp0iAY5f3V/ETpZWw+3gfshN974qtIwYPw+CoKZ13+qhup9bq5Ps+uaUpasHNmT6si+yYtfndI1tUzhjql7py+hqkAg+pUhw025qWBQRdEulqppt1+i8XDYeSrS19c0d+3rkq9fZ6W7qTZX7mLItSwt1+iDU+6WT7FUFKTqjaH1ul6fvDyRSbnw/CjBFXn5D0EEEk6WG/gjO91Vfp5H6qpNgWY7oDC8HyP66IDN/XJeP3/KVIUVY23/ACqh5nrPyKk6euaE1G6KO/6fNTmtEfNDqfn6BTt5/hVAvfbwVXSTvtsqyrtPs+uackphll9PDZS1ggHREadfXJQz7KbPeHFL6DQFWIPOY9Qvfu8vurVNf934U6d+gQ63wUg3PNS3T1zVXJkuHqM0IFRW2Hh9k8GiPfASjqpOphGqGxS9UpyC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TExMWFRUXGBUYGBUYFRgXGBcXFxcXFxgVFRgYHSggGBolHRcXITEhJSkrLi4uFx8zODMtNygtLisBCgoKDg0OGxAQGi0lHx8tLS0tLS0tLS0tLS0tLS0tLS0tLS0tLS0tLS0tLS0tLS0tLS0tLS0tLS0tLS0tLS0tLf/AABEIALoBEAMBIgACEQEDEQH/xAAcAAACAwEBAQEAAAAAAAAAAAADBAECBQYABwj/xABBEAABAwIEAwUHAgQEBAcAAAABAAIRAyEEEjFBBVFhBhNxgfAiMpGhscHRFEIHYuHxI1JyghUzc5IWRFOissLS/8QAGQEAAwEBAQAAAAAAAAAAAAAAAAECAwQF/8QAIBEBAQEBAAIDAQEBAQAAAAAAAAERAhIhAzFBUSJxE//aAAwDAQACEQMRAD8A+vuUl1l5wQyVrE1IfCZoVkpCs1OzUxpobkKk+yuVli3pUqgK9mTC69KHmU5kYF1EqsqUBKlVUFAXaVfOl1eUWBbvUUFCVsyVNcoZU5l7KgAzBVw5Dq2KguVZpCylqjFcPU50TYCTyguWi8NOygUwVc7xPizchVHMWg+mhVaZGoVTsvEjkVSmTCG5qrSwuSUF7E0QhVEaLCbwgOTT0u8K4muooVF6sUnTqIprSsvH2vfQjXIrSkpR6VROwpTjEUOSzKiO0rKxcUJUSivZK82gUbBgcqQVLmEKAEwmURrSVQBMtEKbTihYqPbCOlsfjKdJjn1XBrG6k/QcyplN4JHivGqGGH+NUDTs3Vx8hdfPO0f8RKji5mHHds0Dz75HP+X6riMTiC+XEknckyUddyHOa+jcU/iaLihSt/mef/qPyuexXb7GvNqmQcmNA+ZBPzXJtcCY9Sq5jZZ+dVOY6P8A8X42x/UPt1+vNamA/iNi6dnltQfzNgx0LYXENqK+e6PLoeMfXuEdu6Fchjx3TzzMtJ/1bea6oFfnhtX5LsOxvaw4c93VJdSJtuWE7jpzC157l9VnecfViVTMqsqBwBaZBEgjQg6EL0rXECgKS+EIOVSVOHohcjd4CIKRzqM6LyevVMJPu2Sr6eXeUy+uQLJCrK0539RcDq1Us96u9AeFrIi1Dnqj3L2RVfTTIxU4vTYcrngGCfIfVZfabiRhnd1g0TLg17Q8jbLNo11tdfNn8YbXqvrB3cxGknNcaX5yYjbeFbieMLwHnunNIMVCyTI58jYo3n8L2+xYHiLKjQ5jg7SYIdB5SLSnGV1xHY/jdKqwU6ZcSwXzACLnreb6LZfx6gx/duqAOBaCOWbmdBoicyzR5e3UUqy0cO8FYeHeCAQZB0I3C0cO5Y/Jy15rRVmFCYh4XG03PLGvaXN1aDcREz8QsMaGqgkKjaSMAphLTUyK0KVDikFSV8c/iR2jNasaLD/hUjH+p4sXfYf1Xedt+OjD0CAYqVAWs6c3eQ+cL4nWEmSl3cmK5n6A8zqqGtA06LzmmPAwpcbxFuaiLqodBPgFcVJ8VWo2UMhBaI0mCYuFG+ZS13roUMC+tkDRybolN8E+SC9gIB3CmrUj5JwrX0v+HnH8x/SvOxNM/Ms+4813pC+B8KxjqbmvYYc0gg+BX23hfEm16TKoj2gJHI7j4ro4uxl1MaVOF6sQhNequcnnstea1WcAEMOVXPTwIeguCs4obiqwkCgChVMLdXFYhDdVKPY9BVwBolXiU6GDcwpDGzsq8sTmvzNhHZjlge0QJ5SRcLoKmKp0qbqDs5iSIyggzcOO/wANh5c/RIY4G1vAhWL80xfW65+evH/qrNdJ2H4iadcN73u6ROZ1hDoFgTqgdo+ItqVs7RlkydYPJ2pXOmonMOWuy6NyzLiCQbyJHyTnyXx8SvPvX3PsBxUYjDiHBzqcNdAiNgSOsH+i7PD2XwnsR2gNPF021KobRkiKbcoqO0aXZQM0TvsNF9d7R8R7qgXAuDoJYRPvC4BjY/BazevQ+vba4pxRtJh0zRIBDodzaC0GD5bjmuJ4P2rDMS9xp1HZyPZ7mHMpkggtAJkTAMxpN9lDxh2IwDQKxoPzA1KjpGVwdZpdre223ksp2NNJzu+c2vULcrXZ2uyi4BBiLz7uWfNT4TFTp9gq8Sayn3r/AGWwJm8TpMeKSp9qsIf/ADFMf6nhp3tBMjT5r4lj+JVHznqEt2vofBZprD0VlvKvb9Ds7QYU2GIok/8AUb+Vj8c7dYSgDDxVfFmU7z4u0C+JHHgclBxo5KfKT8VjU4xxipiXuq1Tc2gaNbsAOiQ7wSc2nPmlqmLBsPjCipi5EQsrtu1cskwV515HkqkxfS3xQQ4wrdVUz8L2JmHrRRIVBfRGNICL3J9Sjf6SllU00Y0L6H7eCh2HgT9UbAA8X8vkrCPkLKKNEucem684I9BdttDz+q67sLxwUKnd1Hf4b4nk12zvDYrjmk+KIHQR0Vc283SslmPv2RehcN2I7VyBh67r6Medxsxx+hXcrpl2ayzEFDLSUQqkoAJVSjli9kCfkML9zKqcM5NSvZlPlT8YGyg0a3UOgaBWIQ3KVPzDVAcM4DRsQDuehVA0gDaZVGkwR0+62+DYfMxxEF7IGWRJDhrB2Bj0FnPdJm4rh5ZlmZJuCIi9r7qjwYiOk89eViuw4tSFVpcajnVDmgFgGW4IzFtnbrIw3Bjo52bkIhPrJ9USVudg+DZ5eGh9RmVw/lymfeu0bWN7eK3eM9qsT7dMENbm9rMA49Wnp5Bc5g8U+h/hNzNpkS4hxDXHSCBrZAeQ58F0M3/Cr/0k5yDw9+ytTHDNDqj3AWi2XUEgAC2g8U03GOcPZZ7PXXyRKtWhTADG5uu/mkwC/wDYG/zdBt8eSzvdrScyCNqF2yMylMnb5r2EYAyZvPwP4TNenlGfQHbeeQ5/3UXrVc8ln4Zvnr4goFXDAadVV2KcRADRExJ2Oo6hC/VG0jeQZkdR5qdXfjecHA2VqZefNO0WtqC2ovH1HkrtoguB5bbI1FgFPCPOqYDYBtdM5iIEW5odQ8lPlowCnTnbyTDJvpGygCBKkuS0li+NUOtWGUnblzQ6lTaFQXe1nL2j9gnKDYYWMaAJJu5DrYcOI5/ZMuMlTXMaa9VUqaSfhxIAOyXxfs6p5zwOSRxYDvP0FXkJF6FQOGsLpeCdscRh4a897TFsrjcD+V35lcSQWmAiMxnOyvjrPorN+32/hXabD4izX5X/AOR/sny2d5LXaV8Bp4waFaWE7TYml/y67gP8pOYfBy2nyT9R4vtmZeLl8tw/8QcQPeFN3i0j/wCJC0MP/EQ/vog/6XkfUFPZR7d/mVmrlcF28w0+2yoPIEfWfktyhx+hVGalUaeY0I8Qbqb/ACGedZAq1AhVsWTyQ8+8Jzm/o1+cMLhsxgb+Nhr68E/hcQaUi1zJgjyuOiz8O8g2JG1jqORXT8T4Qx1Gi8Ne2o5zsxzA940GAQ06G3zC5s8piubimH4mIuVNPizTIIgTqCkP8GmSMr8wLRciQRM205W8Vq8Sr0HCmzDtgAGZA9qZAJyiTbpMonKvKF3VqQkyX8oMpOvxNjImnG9yL/FdVwbCYd1LPULaNZpgMLS5jmlrRNZu2b2oI28Fy3FMD35BDQym0ANHOPecP5ZlXecm0cy9X0UbxxrnANpyeidFes4QKdupHyVcDwimwyBLvp/VMYms73W/FZ2nZ+C0KzgPbaPiPovDNUcABHJok5R0B3QqGGqETy9QFtcLP6WpSrvaTTa4F0Mc8uds1sw3WL5v2p883qrnU4m1vYX+HlQU89V9OnF8pGZwH8xkNFr7rlOMYR2HeWvptcyYDxlbPgGuK+p9ocQyrhW1KrXNaSx2SXteCSC0HuzMi0i6+W9oaTmv7wtJD3ul7g2o1w7z2b1AHMdDYuNvELq6+DmcuefL1rLe2DLD4beRTlHEgj6qlPB+zbp8OiVreyfFcNdFuxrtdzMqAAFn0K87pkOi822HNKIMPfbwVHNsqBhJa3/cfwmhTE3I+NgOpT8RClX2QXHyHMofDzeTqdVPEsRTmGkuI3/aPDmVXAu16BPMFP06ou7YJV+IJnlzVWvGWOfqUGsY+w5+uaZPYiqddtAEQ1mtAj2nc9genOEoyXHTM7/2t6dStXBcLLr6+tB0R7VIy6lQzAb58+ZUDE3vTnby2IXTUuC9C4nYCTfYAIx4DiAJGFqHXXK3zhxBVzilvM/XJtqM3aRtMfAwprNZr7Q8LjxEbJzE41jCA9kSJEFp3jY9N17D16TnBuUiYALiALzBmdLFGUt5ZwLDo4joZ+qnMOZnlC7ml2KflzuNNgif3OPmCB9V7sdwzCYlpcC8lsS0gMF+okn4q58fab3y46nTe4WY49TYeJ5eKz6vE3sdaQQdiZ+K7j+ION/ThjKDg2kSQ5tN2VwcNQ6DJkc5/PzXGYjO6Ygnbn+EWeP6ndd32f8A4iOYQ2vLm89/iuq4D2ubXe8OGQatMiItvvdfEnuHrZEw+Kc0+yfLZVPkv6Xi8wnWLaLYqcZqup02F8CmMrfZFhIO19tdVgNfdNMAgSsfoHzhH1CHAQ17rnrufObdVs4Lhjcn7va3cWyAASCIFgTI8kpwniQZSa0nQkiZke0SLb6yrPxpdZg+PUzYbBTtrfmcye21VxuZjWP9xurZHtEbvOruXlySGIx5qGGgeMWAHJI1GT7zhbab+QX0Tsl2Ywr6c1A5zsrXCXFgDXXBhpmbGZO6qS2i/J/PTiv1Aa2PnzWtwHs1iMUC9jQ1n/qPJAP+kAEkx0hFq43B0adJvcBzol7y32zJ/Y5xkWmD+Ul2b7Q08NUecpOcNEtcWwDqCJ9rWZ2IsqzmX3WXl/Gvx3gRoBjWvNRzoMgBjALC5JJ1IvI10Udl8WyuaeGqsL6ZznoCJdBn/dfW/mszj3aY1KYYAyGPJDTOYtLSAb2jprICH2HqgYhtcuDQ3vC4XkMj3QBzn6rXnuTqeLO7ft9NGMw2Iw7atQAUgTZ9oLSWaTE2MLi+LcSaxmHpGm9pLCRULvYcypTJqNZBJMFwGmy0+FcQY7htVuUkNZXI0EnO8y2dYlvmIuuJHFA+mQKlQEeyGTLSCA0X2AgHLa63vyyRPipQqgiAdJEkRMcwluI0pE7hJ4lr2kmbyQRtIMbJN2NeSBzIFuq8/HTOhaTzMLewGGc6J0WVgwGuBIkm87eER810WGry0pWexLpbibTm9l2UEX5rPho95xPrqmsQ9jq1Nr88EH3C0E3FpdYSJuu3q/w7w1WlZz2vN2vDy4Cws5rtbzMR5LTj4r3NhX5Jz6fNw8OcGgWtP9VojDxmA2H2WdgKIp1XsnMWuc3MBY5SRIkTBhaYr5cxO8qL6NGHwZd0AAXqvDsz7kxAET6svU8cA31yWFxHEVHvLmOIAAFuicodpgsA0ARH48FrH2QMrHOjZrXO13MSvnOAxNcH/mFfYuz/AB7C06FJoc1j6gPvG5e0XzO+nyWvx8+VR10e7OYRwHePZlJ90EQQNyRtKB2z7QnCUszWh7rS0zYTrYaLeo1paDzAXzT+J/GqhHdtjJE2qsIdeLt1OoMfhdF/zz6ZfbhMfi/1FRxa0NzOLsoLYE7NJiEfhXFDSqgvaxxa3KwPaI8yND/NM2XOud0UZ1zbZ7XjveKdtKmKLAPYDIdA9kgibi8HaBrIWBgePVsK54YYzcxtOwGhOixKLntIIBG4MfNG4i/O8vzvqE3c5w3IE35TI8lXlRicZi87i6TLjJm6pXqsJtyAv8yBslHTyUT5qdPEuUByqVDQkY9BwuPUowOqB3XJHJkEH1z+yikvTqRHL8I7cc7aB13/AKJIXNv7KzBeyA0G1rEjyWtT7QVspYKjg5w9t03y6Zeq53IdvgmGVY+iNw8PVbgQTI5nbaEpVbB1/oqiRug4ip7UKYMXq1pgH/uC0uB40U3guALZEyJloMkDx6LHptLyGsYXOdYMaC4k9ALkrYPAsQ2BUpilP+cgDziTPkq+hjU4h2iDsKaLIBk/tBPtF2YSdLEaclx9FznPAaHFxMAATJ6LXZw1o9+uwdGgu+oAWngu5b7LHZAR7VVwl7ultB0Cd637E5IYvCvYGtf70SYM69eaz6zYK6Pi+LoNZ7FVzz/0ot4uP2WLgjRqCXueDOjQDI56WUxd+hsLSLy0ASfn18Auko4fKMo1OqDg302N9huXmSb+fLwSGP4vGhjr+Al+lJkZ3aQxWgGIA6lbnZntRUwwe6BUziAXk5mwNQfDbwXG4zFFzydevTkj4SsdCbH4q51Z9IrTwRtJ1KLXI567IVJpA6qmJrBoJJ0WbVXF1MrSbwPV0ph6sHoVTC8UeCSHRO1jobaq7mh922dqRENPW2h8LKvpPkao2MbHQolR5yh4vkmR0P0j7rNp13MMH5rQwldsy0+LToUxZruewXG6gwuIMud3RaRJJgRDh1OluoXD9oeK99WLoZaQCxpbmH+YzqSmGMqMOag4htyackR1EXcPORA8VgVKhBg6+pWl7tmM8Uqi4VGwOc9fsncLh+8BOYCNjOgvMxC6asQzDdxnb0IcCPemcp/KrmbNGuQzWR2kvHu/9tgDFlqhtIsIcWuIMSBTafCwJ8wUEObSe7IRluW3mJtqDdKzCjJfSgX57oTnABO1Tmm4meaWI2We6ZeUNyeqU8ugXv0oN05YpdtCOfyXgYNkKriSDCoawcSD8VnlIxl8VLWQbfFAGKAsD66J2m8EDdFthBtkogYUXKrsS09LElAqudpCfjovGmOSqWAXh/Bq9NtPEvd3DCfYeHgVCDYuYNYgm+/gUN7qLXZabXPJ/cTLj15Qi4ouq5A85sjGsYOTG2aAvVcL3Mtpua8EA5htIu3yVaqFC3IZ9lvUmT4BNjh2ILc/dljCJ7yocgjmAbu8gVk4ig6ZNzdDrYd0Tcx1Nvilg1o4TF4cOio01IHvS4AkbZdIWthXurAuY0UaI1dFzzy/SVzOCwbTLqjwANGgEuebW0gDmStJxrOaGF1uXIcuoRTFxfEQ52WnOUWk7nmszGHaNd0z+gdpPO6uMORYpek3WMR080zw6nme1o5/IXKdfgJ01T3CsBkl9ibD1dPZRIYZRE9AsTjtW4YPE+JXV0KYjxuuc4pw5z3ucIF7JT7VWJTstPCVABv9kEcMqCDKN+je3r8vkquIUq1AT+UIujdMPwb5t5qwwRUwzXDMYQYJt9OoKvxvBNJ7wHWA7/8AUevmkzhy0yNlpOYXUnN/lMdSLj6J6f2y8PP7IOxHTonQ8HUX6rJwtQh07LUNTdVKlY5badP6JLGvHh90avWMays2s7zPii0PUXgHVMvqMnr4FIg9E3TwuYTMJAYPadwvUSDolu6I1MqR4I8QpXdJkR4IbiPztqoeIOyq1hNksA5pTECR5c03Qc0Dkk2sI3B1/KNQAibRvrKm/RVo03AhTpugtqD+qvM72CjxpLlS1yWFS8K7X/BGAwXac0UAa9EoDZQcQBujKNpwsVWlu4QW4nc6euSkEOEtundVrxLRoPJHZiEp3bjt62UCk5KwbTRroFWoSZQ6jHTAF+XVHp8Nqu2A8T+JROae16jU6XW2zCnLpeR8Tsg4HBtYReX89h4flaFeroBaCY/JVznPZzSuOqinIP7R6C55uKM+P3RuK1S9xE2B+YSZZAF0YXVEfiXQFQYg6LwaCvNpNJuniFmYqFcVpTNLAMcCc5AAJuBy0HUoGDw0BxLJ5TsPojIqQWkZbJ9erpshwp5mgS3bmAgVzeJBaIsBHkOiN+rJGUR65oxW4zqlUE2gTeBtOys54G3ko/4e4aOafjP0Qn4KodGyZ2I+kpxOCtqtdsl61JpOkwvNoEAlwtzVWvAMHy6oIRzGwrMbZBDJj0FYuhOGMQFQ5UGbqM9yi4C7sLNpj1qiUWWjWNlSk4xPP18FNIb8/wCiMD3cggibjn9LIVC9k26kdJXmHaPP7yjAG21iUzTddKOoka6pqhzNijA8aYOhvKK1uyhtjELzDFwoswlCXTBVK2h35aWRXlCDTEGfX90ABlQhP4ZxjrdL93H0V2PdPX6IvsGmOuitr+16+Kz+8dMEIxG86/VTijmOe14aGtykC7pu50XJVxjnNysm0gFxvvErLNQze/ntyRmPgxvc/wBlW/0a1xXiq9zJcy7RNpg6hOMPukjKORtYgn7Ln2Yo36z6CbrcRcYm5uOWoiUXcVLDn/BWEl86kmPyingTdzaNC0flZtDHERJkDQetU2zipAOYzm8Lf0S9nPFL+BN1DjHh89UF/AwBPeGeUWV/+KG22u+vQhTW4rMEC17TPKFWUf4Gp8LIFn8jEXSuIwmVpJqaaiJNvNExHEs0EWJ1tHoLNxWJddpMg+PKEiuBGo29/D7KWEarOe05umqMKhvCrUGzWVP1TgIBMerIQaSoDCjRlRUrHQz4ITn7o3d80Tu7Wjw/ug1MPWgRHroiuqg7c1EaE6obxdAxLi0jS/OUoBe6ccyUJ9NEGIp0iAY5f3V/ETpZWw+3gfshN974qtIwYPw+CoKZ13+qhup9bq5Ps+uaUpasHNmT6si+yYtfndI1tUzhjql7py+hqkAg+pUhw025qWBQRdEulqppt1+i8XDYeSrS19c0d+3rkq9fZ6W7qTZX7mLItSwt1+iDU+6WT7FUFKTqjaH1ul6fvDyRSbnw/CjBFXn5D0EEEk6WG/gjO91Vfp5H6qpNgWY7oDC8HyP66IDN/XJeP3/KVIUVY23/ACqh5nrPyKk6euaE1G6KO/6fNTmtEfNDqfn6BTt5/hVAvfbwVXSTvtsqyrtPs+uackphll9PDZS1ggHREadfXJQz7KbPeHFL6DQFWIPOY9Qvfu8vurVNf934U6d+gQ63wUg3PNS3T1zVXJkuHqM0IFRW2Hh9k8GiPfASjqpOphGqGxS9UpyC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TEhUTExMWFRUXGBUYGBUYFRgXGBcXFxcXFxgVFRgYHSggGBolHRcXITEhJSkrLi4uFx8zODMtNygtLisBCgoKDg0OGxAQGi0lHx8tLS0tLS0tLS0tLS0tLS0tLS0tLS0tLS0tLS0tLS0tLS0tLS0tLS0tLS0tLS0tLS0tLf/AABEIALoBEAMBIgACEQEDEQH/xAAcAAACAwEBAQEAAAAAAAAAAAADBAECBQYABwj/xABBEAABAwIEAwUHAgQEBAcAAAABAAIRAyEEEjFBBVFhBhNxgfAiMpGhscHRFEIHYuHxI1JyghUzc5IWRFOissLS/8QAGQEAAwEBAQAAAAAAAAAAAAAAAAECAwQF/8QAIBEBAQEBAAIDAQEBAQAAAAAAAAERAhIhAzFBUSJxE//aAAwDAQACEQMRAD8A+vuUl1l5wQyVrE1IfCZoVkpCs1OzUxpobkKk+yuVli3pUqgK9mTC69KHmU5kYF1EqsqUBKlVUFAXaVfOl1eUWBbvUUFCVsyVNcoZU5l7KgAzBVw5Dq2KguVZpCylqjFcPU50TYCTyguWi8NOygUwVc7xPizchVHMWg+mhVaZGoVTsvEjkVSmTCG5qrSwuSUF7E0QhVEaLCbwgOTT0u8K4muooVF6sUnTqIprSsvH2vfQjXIrSkpR6VROwpTjEUOSzKiO0rKxcUJUSivZK82gUbBgcqQVLmEKAEwmURrSVQBMtEKbTihYqPbCOlsfjKdJjn1XBrG6k/QcyplN4JHivGqGGH+NUDTs3Vx8hdfPO0f8RKji5mHHds0Dz75HP+X6riMTiC+XEknckyUddyHOa+jcU/iaLihSt/mef/qPyuexXb7GvNqmQcmNA+ZBPzXJtcCY9Sq5jZZ+dVOY6P8A8X42x/UPt1+vNamA/iNi6dnltQfzNgx0LYXENqK+e6PLoeMfXuEdu6Fchjx3TzzMtJ/1bea6oFfnhtX5LsOxvaw4c93VJdSJtuWE7jpzC157l9VnecfViVTMqsqBwBaZBEgjQg6EL0rXECgKS+EIOVSVOHohcjd4CIKRzqM6LyevVMJPu2Sr6eXeUy+uQLJCrK0539RcDq1Us96u9AeFrIi1Dnqj3L2RVfTTIxU4vTYcrngGCfIfVZfabiRhnd1g0TLg17Q8jbLNo11tdfNn8YbXqvrB3cxGknNcaX5yYjbeFbieMLwHnunNIMVCyTI58jYo3n8L2+xYHiLKjQ5jg7SYIdB5SLSnGV1xHY/jdKqwU6ZcSwXzACLnreb6LZfx6gx/duqAOBaCOWbmdBoicyzR5e3UUqy0cO8FYeHeCAQZB0I3C0cO5Y/Jy15rRVmFCYh4XG03PLGvaXN1aDcREz8QsMaGqgkKjaSMAphLTUyK0KVDikFSV8c/iR2jNasaLD/hUjH+p4sXfYf1Xedt+OjD0CAYqVAWs6c3eQ+cL4nWEmSl3cmK5n6A8zqqGtA06LzmmPAwpcbxFuaiLqodBPgFcVJ8VWo2UMhBaI0mCYuFG+ZS13roUMC+tkDRybolN8E+SC9gIB3CmrUj5JwrX0v+HnH8x/SvOxNM/Ms+4813pC+B8KxjqbmvYYc0gg+BX23hfEm16TKoj2gJHI7j4ro4uxl1MaVOF6sQhNequcnnstea1WcAEMOVXPTwIeguCs4obiqwkCgChVMLdXFYhDdVKPY9BVwBolXiU6GDcwpDGzsq8sTmvzNhHZjlge0QJ5SRcLoKmKp0qbqDs5iSIyggzcOO/wANh5c/RIY4G1vAhWL80xfW65+evH/qrNdJ2H4iadcN73u6ROZ1hDoFgTqgdo+ItqVs7RlkydYPJ2pXOmonMOWuy6NyzLiCQbyJHyTnyXx8SvPvX3PsBxUYjDiHBzqcNdAiNgSOsH+i7PD2XwnsR2gNPF021KobRkiKbcoqO0aXZQM0TvsNF9d7R8R7qgXAuDoJYRPvC4BjY/BazevQ+vba4pxRtJh0zRIBDodzaC0GD5bjmuJ4P2rDMS9xp1HZyPZ7mHMpkggtAJkTAMxpN9lDxh2IwDQKxoPzA1KjpGVwdZpdre223ksp2NNJzu+c2vULcrXZ2uyi4BBiLz7uWfNT4TFTp9gq8Sayn3r/AGWwJm8TpMeKSp9qsIf/ADFMf6nhp3tBMjT5r4lj+JVHznqEt2vofBZprD0VlvKvb9Ds7QYU2GIok/8AUb+Vj8c7dYSgDDxVfFmU7z4u0C+JHHgclBxo5KfKT8VjU4xxipiXuq1Tc2gaNbsAOiQ7wSc2nPmlqmLBsPjCipi5EQsrtu1cskwV515HkqkxfS3xQQ4wrdVUz8L2JmHrRRIVBfRGNICL3J9Sjf6SllU00Y0L6H7eCh2HgT9UbAA8X8vkrCPkLKKNEucem684I9BdttDz+q67sLxwUKnd1Hf4b4nk12zvDYrjmk+KIHQR0Vc283SslmPv2RehcN2I7VyBh67r6Medxsxx+hXcrpl2ayzEFDLSUQqkoAJVSjli9kCfkML9zKqcM5NSvZlPlT8YGyg0a3UOgaBWIQ3KVPzDVAcM4DRsQDuehVA0gDaZVGkwR0+62+DYfMxxEF7IGWRJDhrB2Bj0FnPdJm4rh5ZlmZJuCIi9r7qjwYiOk89eViuw4tSFVpcajnVDmgFgGW4IzFtnbrIw3Bjo52bkIhPrJ9USVudg+DZ5eGh9RmVw/lymfeu0bWN7eK3eM9qsT7dMENbm9rMA49Wnp5Bc5g8U+h/hNzNpkS4hxDXHSCBrZAeQ58F0M3/Cr/0k5yDw9+ytTHDNDqj3AWi2XUEgAC2g8U03GOcPZZ7PXXyRKtWhTADG5uu/mkwC/wDYG/zdBt8eSzvdrScyCNqF2yMylMnb5r2EYAyZvPwP4TNenlGfQHbeeQ5/3UXrVc8ln4Zvnr4goFXDAadVV2KcRADRExJ2Oo6hC/VG0jeQZkdR5qdXfjecHA2VqZefNO0WtqC2ovH1HkrtoguB5bbI1FgFPCPOqYDYBtdM5iIEW5odQ8lPlowCnTnbyTDJvpGygCBKkuS0li+NUOtWGUnblzQ6lTaFQXe1nL2j9gnKDYYWMaAJJu5DrYcOI5/ZMuMlTXMaa9VUqaSfhxIAOyXxfs6p5zwOSRxYDvP0FXkJF6FQOGsLpeCdscRh4a897TFsrjcD+V35lcSQWmAiMxnOyvjrPorN+32/hXabD4izX5X/AOR/sny2d5LXaV8Bp4waFaWE7TYml/y67gP8pOYfBy2nyT9R4vtmZeLl8tw/8QcQPeFN3i0j/wCJC0MP/EQ/vog/6XkfUFPZR7d/mVmrlcF28w0+2yoPIEfWfktyhx+hVGalUaeY0I8Qbqb/ACGedZAq1AhVsWTyQ8+8Jzm/o1+cMLhsxgb+Nhr68E/hcQaUi1zJgjyuOiz8O8g2JG1jqORXT8T4Qx1Gi8Ne2o5zsxzA940GAQ06G3zC5s8piubimH4mIuVNPizTIIgTqCkP8GmSMr8wLRciQRM205W8Vq8Sr0HCmzDtgAGZA9qZAJyiTbpMonKvKF3VqQkyX8oMpOvxNjImnG9yL/FdVwbCYd1LPULaNZpgMLS5jmlrRNZu2b2oI28Fy3FMD35BDQym0ANHOPecP5ZlXecm0cy9X0UbxxrnANpyeidFes4QKdupHyVcDwimwyBLvp/VMYms73W/FZ2nZ+C0KzgPbaPiPovDNUcABHJok5R0B3QqGGqETy9QFtcLP6WpSrvaTTa4F0Mc8uds1sw3WL5v2p883qrnU4m1vYX+HlQU89V9OnF8pGZwH8xkNFr7rlOMYR2HeWvptcyYDxlbPgGuK+p9ocQyrhW1KrXNaSx2SXteCSC0HuzMi0i6+W9oaTmv7wtJD3ul7g2o1w7z2b1AHMdDYuNvELq6+DmcuefL1rLe2DLD4beRTlHEgj6qlPB+zbp8OiVreyfFcNdFuxrtdzMqAAFn0K87pkOi822HNKIMPfbwVHNsqBhJa3/cfwmhTE3I+NgOpT8RClX2QXHyHMofDzeTqdVPEsRTmGkuI3/aPDmVXAu16BPMFP06ou7YJV+IJnlzVWvGWOfqUGsY+w5+uaZPYiqddtAEQ1mtAj2nc9genOEoyXHTM7/2t6dStXBcLLr6+tB0R7VIy6lQzAb58+ZUDE3vTnby2IXTUuC9C4nYCTfYAIx4DiAJGFqHXXK3zhxBVzilvM/XJtqM3aRtMfAwprNZr7Q8LjxEbJzE41jCA9kSJEFp3jY9N17D16TnBuUiYALiALzBmdLFGUt5ZwLDo4joZ+qnMOZnlC7ml2KflzuNNgif3OPmCB9V7sdwzCYlpcC8lsS0gMF+okn4q58fab3y46nTe4WY49TYeJ5eKz6vE3sdaQQdiZ+K7j+ION/ThjKDg2kSQ5tN2VwcNQ6DJkc5/PzXGYjO6Ygnbn+EWeP6ndd32f8A4iOYQ2vLm89/iuq4D2ubXe8OGQatMiItvvdfEnuHrZEw+Kc0+yfLZVPkv6Xi8wnWLaLYqcZqup02F8CmMrfZFhIO19tdVgNfdNMAgSsfoHzhH1CHAQ17rnrufObdVs4Lhjcn7va3cWyAASCIFgTI8kpwniQZSa0nQkiZke0SLb6yrPxpdZg+PUzYbBTtrfmcye21VxuZjWP9xurZHtEbvOruXlySGIx5qGGgeMWAHJI1GT7zhbab+QX0Tsl2Ywr6c1A5zsrXCXFgDXXBhpmbGZO6qS2i/J/PTiv1Aa2PnzWtwHs1iMUC9jQ1n/qPJAP+kAEkx0hFq43B0adJvcBzol7y32zJ/Y5xkWmD+Ul2b7Q08NUecpOcNEtcWwDqCJ9rWZ2IsqzmX3WXl/Gvx3gRoBjWvNRzoMgBjALC5JJ1IvI10Udl8WyuaeGqsL6ZznoCJdBn/dfW/mszj3aY1KYYAyGPJDTOYtLSAb2jprICH2HqgYhtcuDQ3vC4XkMj3QBzn6rXnuTqeLO7ft9NGMw2Iw7atQAUgTZ9oLSWaTE2MLi+LcSaxmHpGm9pLCRULvYcypTJqNZBJMFwGmy0+FcQY7htVuUkNZXI0EnO8y2dYlvmIuuJHFA+mQKlQEeyGTLSCA0X2AgHLa63vyyRPipQqgiAdJEkRMcwluI0pE7hJ4lr2kmbyQRtIMbJN2NeSBzIFuq8/HTOhaTzMLewGGc6J0WVgwGuBIkm87eER810WGry0pWexLpbibTm9l2UEX5rPho95xPrqmsQ9jq1Nr88EH3C0E3FpdYSJuu3q/w7w1WlZz2vN2vDy4Cws5rtbzMR5LTj4r3NhX5Jz6fNw8OcGgWtP9VojDxmA2H2WdgKIp1XsnMWuc3MBY5SRIkTBhaYr5cxO8qL6NGHwZd0AAXqvDsz7kxAET6svU8cA31yWFxHEVHvLmOIAAFuicodpgsA0ARH48FrH2QMrHOjZrXO13MSvnOAxNcH/mFfYuz/AB7C06FJoc1j6gPvG5e0XzO+nyWvx8+VR10e7OYRwHePZlJ90EQQNyRtKB2z7QnCUszWh7rS0zYTrYaLeo1paDzAXzT+J/GqhHdtjJE2qsIdeLt1OoMfhdF/zz6ZfbhMfi/1FRxa0NzOLsoLYE7NJiEfhXFDSqgvaxxa3KwPaI8yND/NM2XOud0UZ1zbZ7XjveKdtKmKLAPYDIdA9kgibi8HaBrIWBgePVsK54YYzcxtOwGhOixKLntIIBG4MfNG4i/O8vzvqE3c5w3IE35TI8lXlRicZi87i6TLjJm6pXqsJtyAv8yBslHTyUT5qdPEuUByqVDQkY9BwuPUowOqB3XJHJkEH1z+yikvTqRHL8I7cc7aB13/AKJIXNv7KzBeyA0G1rEjyWtT7QVspYKjg5w9t03y6Zeq53IdvgmGVY+iNw8PVbgQTI5nbaEpVbB1/oqiRug4ip7UKYMXq1pgH/uC0uB40U3guALZEyJloMkDx6LHptLyGsYXOdYMaC4k9ALkrYPAsQ2BUpilP+cgDziTPkq+hjU4h2iDsKaLIBk/tBPtF2YSdLEaclx9FznPAaHFxMAATJ6LXZw1o9+uwdGgu+oAWngu5b7LHZAR7VVwl7ultB0Cd637E5IYvCvYGtf70SYM69eaz6zYK6Pi+LoNZ7FVzz/0ot4uP2WLgjRqCXueDOjQDI56WUxd+hsLSLy0ASfn18Auko4fKMo1OqDg302N9huXmSb+fLwSGP4vGhjr+Al+lJkZ3aQxWgGIA6lbnZntRUwwe6BUziAXk5mwNQfDbwXG4zFFzydevTkj4SsdCbH4q51Z9IrTwRtJ1KLXI567IVJpA6qmJrBoJJ0WbVXF1MrSbwPV0ph6sHoVTC8UeCSHRO1jobaq7mh922dqRENPW2h8LKvpPkao2MbHQolR5yh4vkmR0P0j7rNp13MMH5rQwldsy0+LToUxZruewXG6gwuIMud3RaRJJgRDh1OluoXD9oeK99WLoZaQCxpbmH+YzqSmGMqMOag4htyackR1EXcPORA8VgVKhBg6+pWl7tmM8Uqi4VGwOc9fsncLh+8BOYCNjOgvMxC6asQzDdxnb0IcCPemcp/KrmbNGuQzWR2kvHu/9tgDFlqhtIsIcWuIMSBTafCwJ8wUEObSe7IRluW3mJtqDdKzCjJfSgX57oTnABO1Tmm4meaWI2We6ZeUNyeqU8ugXv0oN05YpdtCOfyXgYNkKriSDCoawcSD8VnlIxl8VLWQbfFAGKAsD66J2m8EDdFthBtkogYUXKrsS09LElAqudpCfjovGmOSqWAXh/Bq9NtPEvd3DCfYeHgVCDYuYNYgm+/gUN7qLXZabXPJ/cTLj15Qi4ouq5A85sjGsYOTG2aAvVcL3Mtpua8EA5htIu3yVaqFC3IZ9lvUmT4BNjh2ILc/dljCJ7yocgjmAbu8gVk4ig6ZNzdDrYd0Tcx1Nvilg1o4TF4cOio01IHvS4AkbZdIWthXurAuY0UaI1dFzzy/SVzOCwbTLqjwANGgEuebW0gDmStJxrOaGF1uXIcuoRTFxfEQ52WnOUWk7nmszGHaNd0z+gdpPO6uMORYpek3WMR080zw6nme1o5/IXKdfgJ01T3CsBkl9ibD1dPZRIYZRE9AsTjtW4YPE+JXV0KYjxuuc4pw5z3ucIF7JT7VWJTstPCVABv9kEcMqCDKN+je3r8vkquIUq1AT+UIujdMPwb5t5qwwRUwzXDMYQYJt9OoKvxvBNJ7wHWA7/8AUevmkzhy0yNlpOYXUnN/lMdSLj6J6f2y8PP7IOxHTonQ8HUX6rJwtQh07LUNTdVKlY5badP6JLGvHh90avWMays2s7zPii0PUXgHVMvqMnr4FIg9E3TwuYTMJAYPadwvUSDolu6I1MqR4I8QpXdJkR4IbiPztqoeIOyq1hNksA5pTECR5c03Qc0Dkk2sI3B1/KNQAibRvrKm/RVo03AhTpugtqD+qvM72CjxpLlS1yWFS8K7X/BGAwXac0UAa9EoDZQcQBujKNpwsVWlu4QW4nc6euSkEOEtundVrxLRoPJHZiEp3bjt62UCk5KwbTRroFWoSZQ6jHTAF+XVHp8Nqu2A8T+JROae16jU6XW2zCnLpeR8Tsg4HBtYReX89h4flaFeroBaCY/JVznPZzSuOqinIP7R6C55uKM+P3RuK1S9xE2B+YSZZAF0YXVEfiXQFQYg6LwaCvNpNJuniFmYqFcVpTNLAMcCc5AAJuBy0HUoGDw0BxLJ5TsPojIqQWkZbJ9erpshwp5mgS3bmAgVzeJBaIsBHkOiN+rJGUR65oxW4zqlUE2gTeBtOys54G3ko/4e4aOafjP0Qn4KodGyZ2I+kpxOCtqtdsl61JpOkwvNoEAlwtzVWvAMHy6oIRzGwrMbZBDJj0FYuhOGMQFQ5UGbqM9yi4C7sLNpj1qiUWWjWNlSk4xPP18FNIb8/wCiMD3cggibjn9LIVC9k26kdJXmHaPP7yjAG21iUzTddKOoka6pqhzNijA8aYOhvKK1uyhtjELzDFwoswlCXTBVK2h35aWRXlCDTEGfX90ABlQhP4ZxjrdL93H0V2PdPX6IvsGmOuitr+16+Kz+8dMEIxG86/VTijmOe14aGtykC7pu50XJVxjnNysm0gFxvvErLNQze/ntyRmPgxvc/wBlW/0a1xXiq9zJcy7RNpg6hOMPukjKORtYgn7Ln2Yo36z6CbrcRcYm5uOWoiUXcVLDn/BWEl86kmPyingTdzaNC0flZtDHERJkDQetU2zipAOYzm8Lf0S9nPFL+BN1DjHh89UF/AwBPeGeUWV/+KG22u+vQhTW4rMEC17TPKFWUf4Gp8LIFn8jEXSuIwmVpJqaaiJNvNExHEs0EWJ1tHoLNxWJddpMg+PKEiuBGo29/D7KWEarOe05umqMKhvCrUGzWVP1TgIBMerIQaSoDCjRlRUrHQz4ITn7o3d80Tu7Wjw/ug1MPWgRHroiuqg7c1EaE6obxdAxLi0jS/OUoBe6ccyUJ9NEGIp0iAY5f3V/ETpZWw+3gfshN974qtIwYPw+CoKZ13+qhup9bq5Ps+uaUpasHNmT6si+yYtfndI1tUzhjql7py+hqkAg+pUhw025qWBQRdEulqppt1+i8XDYeSrS19c0d+3rkq9fZ6W7qTZX7mLItSwt1+iDU+6WT7FUFKTqjaH1ul6fvDyRSbnw/CjBFXn5D0EEEk6WG/gjO91Vfp5H6qpNgWY7oDC8HyP66IDN/XJeP3/KVIUVY23/ACqh5nrPyKk6euaE1G6KO/6fNTmtEfNDqfn6BTt5/hVAvfbwVXSTvtsqyrtPs+uackphll9PDZS1ggHREadfXJQz7KbPeHFL6DQFWIPOY9Qvfu8vurVNf934U6d+gQ63wUg3PNS3T1zVXJkuHqM0IFRW2Hh9k8GiPfASjqpOphGqGxS9UpyCv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MTEhUTExMWFRUXGBUYGBUYFRgXGBcXFxcXFxgVFRgYHSggGBolHRcXITEhJSkrLi4uFx8zODMtNygtLisBCgoKDg0OGxAQGi0lHx8tLS0tLS0tLS0tLS0tLS0tLS0tLS0tLS0tLS0tLS0tLS0tLS0tLS0tLS0tLS0tLS0tLf/AABEIALoBEAMBIgACEQEDEQH/xAAcAAACAwEBAQEAAAAAAAAAAAADBAECBQYABwj/xABBEAABAwIEAwUHAgQEBAcAAAABAAIRAyEEEjFBBVFhBhNxgfAiMpGhscHRFEIHYuHxI1JyghUzc5IWRFOissLS/8QAGQEAAwEBAQAAAAAAAAAAAAAAAAECAwQF/8QAIBEBAQEBAAIDAQEBAQAAAAAAAAERAhIhAzFBUSJxE//aAAwDAQACEQMRAD8A+vuUl1l5wQyVrE1IfCZoVkpCs1OzUxpobkKk+yuVli3pUqgK9mTC69KHmU5kYF1EqsqUBKlVUFAXaVfOl1eUWBbvUUFCVsyVNcoZU5l7KgAzBVw5Dq2KguVZpCylqjFcPU50TYCTyguWi8NOygUwVc7xPizchVHMWg+mhVaZGoVTsvEjkVSmTCG5qrSwuSUF7E0QhVEaLCbwgOTT0u8K4muooVF6sUnTqIprSsvH2vfQjXIrSkpR6VROwpTjEUOSzKiO0rKxcUJUSivZK82gUbBgcqQVLmEKAEwmURrSVQBMtEKbTihYqPbCOlsfjKdJjn1XBrG6k/QcyplN4JHivGqGGH+NUDTs3Vx8hdfPO0f8RKji5mHHds0Dz75HP+X6riMTiC+XEknckyUddyHOa+jcU/iaLihSt/mef/qPyuexXb7GvNqmQcmNA+ZBPzXJtcCY9Sq5jZZ+dVOY6P8A8X42x/UPt1+vNamA/iNi6dnltQfzNgx0LYXENqK+e6PLoeMfXuEdu6Fchjx3TzzMtJ/1bea6oFfnhtX5LsOxvaw4c93VJdSJtuWE7jpzC157l9VnecfViVTMqsqBwBaZBEgjQg6EL0rXECgKS+EIOVSVOHohcjd4CIKRzqM6LyevVMJPu2Sr6eXeUy+uQLJCrK0539RcDq1Us96u9AeFrIi1Dnqj3L2RVfTTIxU4vTYcrngGCfIfVZfabiRhnd1g0TLg17Q8jbLNo11tdfNn8YbXqvrB3cxGknNcaX5yYjbeFbieMLwHnunNIMVCyTI58jYo3n8L2+xYHiLKjQ5jg7SYIdB5SLSnGV1xHY/jdKqwU6ZcSwXzACLnreb6LZfx6gx/duqAOBaCOWbmdBoicyzR5e3UUqy0cO8FYeHeCAQZB0I3C0cO5Y/Jy15rRVmFCYh4XG03PLGvaXN1aDcREz8QsMaGqgkKjaSMAphLTUyK0KVDikFSV8c/iR2jNasaLD/hUjH+p4sXfYf1Xedt+OjD0CAYqVAWs6c3eQ+cL4nWEmSl3cmK5n6A8zqqGtA06LzmmPAwpcbxFuaiLqodBPgFcVJ8VWo2UMhBaI0mCYuFG+ZS13roUMC+tkDRybolN8E+SC9gIB3CmrUj5JwrX0v+HnH8x/SvOxNM/Ms+4813pC+B8KxjqbmvYYc0gg+BX23hfEm16TKoj2gJHI7j4ro4uxl1MaVOF6sQhNequcnnstea1WcAEMOVXPTwIeguCs4obiqwkCgChVMLdXFYhDdVKPY9BVwBolXiU6GDcwpDGzsq8sTmvzNhHZjlge0QJ5SRcLoKmKp0qbqDs5iSIyggzcOO/wANh5c/RIY4G1vAhWL80xfW65+evH/qrNdJ2H4iadcN73u6ROZ1hDoFgTqgdo+ItqVs7RlkydYPJ2pXOmonMOWuy6NyzLiCQbyJHyTnyXx8SvPvX3PsBxUYjDiHBzqcNdAiNgSOsH+i7PD2XwnsR2gNPF021KobRkiKbcoqO0aXZQM0TvsNF9d7R8R7qgXAuDoJYRPvC4BjY/BazevQ+vba4pxRtJh0zRIBDodzaC0GD5bjmuJ4P2rDMS9xp1HZyPZ7mHMpkggtAJkTAMxpN9lDxh2IwDQKxoPzA1KjpGVwdZpdre223ksp2NNJzu+c2vULcrXZ2uyi4BBiLz7uWfNT4TFTp9gq8Sayn3r/AGWwJm8TpMeKSp9qsIf/ADFMf6nhp3tBMjT5r4lj+JVHznqEt2vofBZprD0VlvKvb9Ds7QYU2GIok/8AUb+Vj8c7dYSgDDxVfFmU7z4u0C+JHHgclBxo5KfKT8VjU4xxipiXuq1Tc2gaNbsAOiQ7wSc2nPmlqmLBsPjCipi5EQsrtu1cskwV515HkqkxfS3xQQ4wrdVUz8L2JmHrRRIVBfRGNICL3J9Sjf6SllU00Y0L6H7eCh2HgT9UbAA8X8vkrCPkLKKNEucem684I9BdttDz+q67sLxwUKnd1Hf4b4nk12zvDYrjmk+KIHQR0Vc283SslmPv2RehcN2I7VyBh67r6Medxsxx+hXcrpl2ayzEFDLSUQqkoAJVSjli9kCfkML9zKqcM5NSvZlPlT8YGyg0a3UOgaBWIQ3KVPzDVAcM4DRsQDuehVA0gDaZVGkwR0+62+DYfMxxEF7IGWRJDhrB2Bj0FnPdJm4rh5ZlmZJuCIi9r7qjwYiOk89eViuw4tSFVpcajnVDmgFgGW4IzFtnbrIw3Bjo52bkIhPrJ9USVudg+DZ5eGh9RmVw/lymfeu0bWN7eK3eM9qsT7dMENbm9rMA49Wnp5Bc5g8U+h/hNzNpkS4hxDXHSCBrZAeQ58F0M3/Cr/0k5yDw9+ytTHDNDqj3AWi2XUEgAC2g8U03GOcPZZ7PXXyRKtWhTADG5uu/mkwC/wDYG/zdBt8eSzvdrScyCNqF2yMylMnb5r2EYAyZvPwP4TNenlGfQHbeeQ5/3UXrVc8ln4Zvnr4goFXDAadVV2KcRADRExJ2Oo6hC/VG0jeQZkdR5qdXfjecHA2VqZefNO0WtqC2ovH1HkrtoguB5bbI1FgFPCPOqYDYBtdM5iIEW5odQ8lPlowCnTnbyTDJvpGygCBKkuS0li+NUOtWGUnblzQ6lTaFQXe1nL2j9gnKDYYWMaAJJu5DrYcOI5/ZMuMlTXMaa9VUqaSfhxIAOyXxfs6p5zwOSRxYDvP0FXkJF6FQOGsLpeCdscRh4a897TFsrjcD+V35lcSQWmAiMxnOyvjrPorN+32/hXabD4izX5X/AOR/sny2d5LXaV8Bp4waFaWE7TYml/y67gP8pOYfBy2nyT9R4vtmZeLl8tw/8QcQPeFN3i0j/wCJC0MP/EQ/vog/6XkfUFPZR7d/mVmrlcF28w0+2yoPIEfWfktyhx+hVGalUaeY0I8Qbqb/ACGedZAq1AhVsWTyQ8+8Jzm/o1+cMLhsxgb+Nhr68E/hcQaUi1zJgjyuOiz8O8g2JG1jqORXT8T4Qx1Gi8Ne2o5zsxzA940GAQ06G3zC5s8piubimH4mIuVNPizTIIgTqCkP8GmSMr8wLRciQRM205W8Vq8Sr0HCmzDtgAGZA9qZAJyiTbpMonKvKF3VqQkyX8oMpOvxNjImnG9yL/FdVwbCYd1LPULaNZpgMLS5jmlrRNZu2b2oI28Fy3FMD35BDQym0ANHOPecP5ZlXecm0cy9X0UbxxrnANpyeidFes4QKdupHyVcDwimwyBLvp/VMYms73W/FZ2nZ+C0KzgPbaPiPovDNUcABHJok5R0B3QqGGqETy9QFtcLP6WpSrvaTTa4F0Mc8uds1sw3WL5v2p883qrnU4m1vYX+HlQU89V9OnF8pGZwH8xkNFr7rlOMYR2HeWvptcyYDxlbPgGuK+p9ocQyrhW1KrXNaSx2SXteCSC0HuzMi0i6+W9oaTmv7wtJD3ul7g2o1w7z2b1AHMdDYuNvELq6+DmcuefL1rLe2DLD4beRTlHEgj6qlPB+zbp8OiVreyfFcNdFuxrtdzMqAAFn0K87pkOi822HNKIMPfbwVHNsqBhJa3/cfwmhTE3I+NgOpT8RClX2QXHyHMofDzeTqdVPEsRTmGkuI3/aPDmVXAu16BPMFP06ou7YJV+IJnlzVWvGWOfqUGsY+w5+uaZPYiqddtAEQ1mtAj2nc9genOEoyXHTM7/2t6dStXBcLLr6+tB0R7VIy6lQzAb58+ZUDE3vTnby2IXTUuC9C4nYCTfYAIx4DiAJGFqHXXK3zhxBVzilvM/XJtqM3aRtMfAwprNZr7Q8LjxEbJzE41jCA9kSJEFp3jY9N17D16TnBuUiYALiALzBmdLFGUt5ZwLDo4joZ+qnMOZnlC7ml2KflzuNNgif3OPmCB9V7sdwzCYlpcC8lsS0gMF+okn4q58fab3y46nTe4WY49TYeJ5eKz6vE3sdaQQdiZ+K7j+ION/ThjKDg2kSQ5tN2VwcNQ6DJkc5/PzXGYjO6Ygnbn+EWeP6ndd32f8A4iOYQ2vLm89/iuq4D2ubXe8OGQatMiItvvdfEnuHrZEw+Kc0+yfLZVPkv6Xi8wnWLaLYqcZqup02F8CmMrfZFhIO19tdVgNfdNMAgSsfoHzhH1CHAQ17rnrufObdVs4Lhjcn7va3cWyAASCIFgTI8kpwniQZSa0nQkiZke0SLb6yrPxpdZg+PUzYbBTtrfmcye21VxuZjWP9xurZHtEbvOruXlySGIx5qGGgeMWAHJI1GT7zhbab+QX0Tsl2Ywr6c1A5zsrXCXFgDXXBhpmbGZO6qS2i/J/PTiv1Aa2PnzWtwHs1iMUC9jQ1n/qPJAP+kAEkx0hFq43B0adJvcBzol7y32zJ/Y5xkWmD+Ul2b7Q08NUecpOcNEtcWwDqCJ9rWZ2IsqzmX3WXl/Gvx3gRoBjWvNRzoMgBjALC5JJ1IvI10Udl8WyuaeGqsL6ZznoCJdBn/dfW/mszj3aY1KYYAyGPJDTOYtLSAb2jprICH2HqgYhtcuDQ3vC4XkMj3QBzn6rXnuTqeLO7ft9NGMw2Iw7atQAUgTZ9oLSWaTE2MLi+LcSaxmHpGm9pLCRULvYcypTJqNZBJMFwGmy0+FcQY7htVuUkNZXI0EnO8y2dYlvmIuuJHFA+mQKlQEeyGTLSCA0X2AgHLa63vyyRPipQqgiAdJEkRMcwluI0pE7hJ4lr2kmbyQRtIMbJN2NeSBzIFuq8/HTOhaTzMLewGGc6J0WVgwGuBIkm87eER810WGry0pWexLpbibTm9l2UEX5rPho95xPrqmsQ9jq1Nr88EH3C0E3FpdYSJuu3q/w7w1WlZz2vN2vDy4Cws5rtbzMR5LTj4r3NhX5Jz6fNw8OcGgWtP9VojDxmA2H2WdgKIp1XsnMWuc3MBY5SRIkTBhaYr5cxO8qL6NGHwZd0AAXqvDsz7kxAET6svU8cA31yWFxHEVHvLmOIAAFuicodpgsA0ARH48FrH2QMrHOjZrXO13MSvnOAxNcH/mFfYuz/AB7C06FJoc1j6gPvG5e0XzO+nyWvx8+VR10e7OYRwHePZlJ90EQQNyRtKB2z7QnCUszWh7rS0zYTrYaLeo1paDzAXzT+J/GqhHdtjJE2qsIdeLt1OoMfhdF/zz6ZfbhMfi/1FRxa0NzOLsoLYE7NJiEfhXFDSqgvaxxa3KwPaI8yND/NM2XOud0UZ1zbZ7XjveKdtKmKLAPYDIdA9kgibi8HaBrIWBgePVsK54YYzcxtOwGhOixKLntIIBG4MfNG4i/O8vzvqE3c5w3IE35TI8lXlRicZi87i6TLjJm6pXqsJtyAv8yBslHTyUT5qdPEuUByqVDQkY9BwuPUowOqB3XJHJkEH1z+yikvTqRHL8I7cc7aB13/AKJIXNv7KzBeyA0G1rEjyWtT7QVspYKjg5w9t03y6Zeq53IdvgmGVY+iNw8PVbgQTI5nbaEpVbB1/oqiRug4ip7UKYMXq1pgH/uC0uB40U3guALZEyJloMkDx6LHptLyGsYXOdYMaC4k9ALkrYPAsQ2BUpilP+cgDziTPkq+hjU4h2iDsKaLIBk/tBPtF2YSdLEaclx9FznPAaHFxMAATJ6LXZw1o9+uwdGgu+oAWngu5b7LHZAR7VVwl7ultB0Cd637E5IYvCvYGtf70SYM69eaz6zYK6Pi+LoNZ7FVzz/0ot4uP2WLgjRqCXueDOjQDI56WUxd+hsLSLy0ASfn18Auko4fKMo1OqDg302N9huXmSb+fLwSGP4vGhjr+Al+lJkZ3aQxWgGIA6lbnZntRUwwe6BUziAXk5mwNQfDbwXG4zFFzydevTkj4SsdCbH4q51Z9IrTwRtJ1KLXI567IVJpA6qmJrBoJJ0WbVXF1MrSbwPV0ph6sHoVTC8UeCSHRO1jobaq7mh922dqRENPW2h8LKvpPkao2MbHQolR5yh4vkmR0P0j7rNp13MMH5rQwldsy0+LToUxZruewXG6gwuIMud3RaRJJgRDh1OluoXD9oeK99WLoZaQCxpbmH+YzqSmGMqMOag4htyackR1EXcPORA8VgVKhBg6+pWl7tmM8Uqi4VGwOc9fsncLh+8BOYCNjOgvMxC6asQzDdxnb0IcCPemcp/KrmbNGuQzWR2kvHu/9tgDFlqhtIsIcWuIMSBTafCwJ8wUEObSe7IRluW3mJtqDdKzCjJfSgX57oTnABO1Tmm4meaWI2We6ZeUNyeqU8ugXv0oN05YpdtCOfyXgYNkKriSDCoawcSD8VnlIxl8VLWQbfFAGKAsD66J2m8EDdFthBtkogYUXKrsS09LElAqudpCfjovGmOSqWAXh/Bq9NtPEvd3DCfYeHgVCDYuYNYgm+/gUN7qLXZabXPJ/cTLj15Qi4ouq5A85sjGsYOTG2aAvVcL3Mtpua8EA5htIu3yVaqFC3IZ9lvUmT4BNjh2ILc/dljCJ7yocgjmAbu8gVk4ig6ZNzdDrYd0Tcx1Nvilg1o4TF4cOio01IHvS4AkbZdIWthXurAuY0UaI1dFzzy/SVzOCwbTLqjwANGgEuebW0gDmStJxrOaGF1uXIcuoRTFxfEQ52WnOUWk7nmszGHaNd0z+gdpPO6uMORYpek3WMR080zw6nme1o5/IXKdfgJ01T3CsBkl9ibD1dPZRIYZRE9AsTjtW4YPE+JXV0KYjxuuc4pw5z3ucIF7JT7VWJTstPCVABv9kEcMqCDKN+je3r8vkquIUq1AT+UIujdMPwb5t5qwwRUwzXDMYQYJt9OoKvxvBNJ7wHWA7/8AUevmkzhy0yNlpOYXUnN/lMdSLj6J6f2y8PP7IOxHTonQ8HUX6rJwtQh07LUNTdVKlY5badP6JLGvHh90avWMays2s7zPii0PUXgHVMvqMnr4FIg9E3TwuYTMJAYPadwvUSDolu6I1MqR4I8QpXdJkR4IbiPztqoeIOyq1hNksA5pTECR5c03Qc0Dkk2sI3B1/KNQAibRvrKm/RVo03AhTpugtqD+qvM72CjxpLlS1yWFS8K7X/BGAwXac0UAa9EoDZQcQBujKNpwsVWlu4QW4nc6euSkEOEtundVrxLRoPJHZiEp3bjt62UCk5KwbTRroFWoSZQ6jHTAF+XVHp8Nqu2A8T+JROae16jU6XW2zCnLpeR8Tsg4HBtYReX89h4flaFeroBaCY/JVznPZzSuOqinIP7R6C55uKM+P3RuK1S9xE2B+YSZZAF0YXVEfiXQFQYg6LwaCvNpNJuniFmYqFcVpTNLAMcCc5AAJuBy0HUoGDw0BxLJ5TsPojIqQWkZbJ9erpshwp5mgS3bmAgVzeJBaIsBHkOiN+rJGUR65oxW4zqlUE2gTeBtOys54G3ko/4e4aOafjP0Qn4KodGyZ2I+kpxOCtqtdsl61JpOkwvNoEAlwtzVWvAMHy6oIRzGwrMbZBDJj0FYuhOGMQFQ5UGbqM9yi4C7sLNpj1qiUWWjWNlSk4xPP18FNIb8/wCiMD3cggibjn9LIVC9k26kdJXmHaPP7yjAG21iUzTddKOoka6pqhzNijA8aYOhvKK1uyhtjELzDFwoswlCXTBVK2h35aWRXlCDTEGfX90ABlQhP4ZxjrdL93H0V2PdPX6IvsGmOuitr+16+Kz+8dMEIxG86/VTijmOe14aGtykC7pu50XJVxjnNysm0gFxvvErLNQze/ntyRmPgxvc/wBlW/0a1xXiq9zJcy7RNpg6hOMPukjKORtYgn7Ln2Yo36z6CbrcRcYm5uOWoiUXcVLDn/BWEl86kmPyingTdzaNC0flZtDHERJkDQetU2zipAOYzm8Lf0S9nPFL+BN1DjHh89UF/AwBPeGeUWV/+KG22u+vQhTW4rMEC17TPKFWUf4Gp8LIFn8jEXSuIwmVpJqaaiJNvNExHEs0EWJ1tHoLNxWJddpMg+PKEiuBGo29/D7KWEarOe05umqMKhvCrUGzWVP1TgIBMerIQaSoDCjRlRUrHQz4ITn7o3d80Tu7Wjw/ug1MPWgRHroiuqg7c1EaE6obxdAxLi0jS/OUoBe6ccyUJ9NEGIp0iAY5f3V/ETpZWw+3gfshN974qtIwYPw+CoKZ13+qhup9bq5Ps+uaUpasHNmT6si+yYtfndI1tUzhjql7py+hqkAg+pUhw025qWBQRdEulqppt1+i8XDYeSrS19c0d+3rkq9fZ6W7qTZX7mLItSwt1+iDU+6WT7FUFKTqjaH1ul6fvDyRSbnw/CjBFXn5D0EEEk6WG/gjO91Vfp5H6qpNgWY7oDC8HyP66IDN/XJeP3/KVIUVY23/ACqh5nrPyKk6euaE1G6KO/6fNTmtEfNDqfn6BTt5/hVAvfbwVXSTvtsqyrtPs+uackphll9PDZS1ggHREadfXJQz7KbPeHFL6DQFWIPOY9Qvfu8vurVNf934U6d+gQ63wUg3PNS3T1zVXJkuHqM0IFRW2Hh9k8GiPfASjqpOphGqGxS9UpyCv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s://upload.wikimedia.org/wikipedia/commons/b/b3/Spinosaurus_Tierpark_Germendo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617538"/>
            <a:ext cx="3810000" cy="247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2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4777016"/>
            <a:ext cx="6096000" cy="8382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Spinosaurus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600" y="2788558"/>
            <a:ext cx="6400800" cy="2209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Length - 40-50 ft.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Height – 14 ft.</a:t>
            </a:r>
          </a:p>
          <a:p>
            <a:r>
              <a:rPr lang="en-US" sz="3200" dirty="0">
                <a:solidFill>
                  <a:schemeClr val="tx1"/>
                </a:solidFill>
              </a:rPr>
              <a:t>W</a:t>
            </a:r>
            <a:r>
              <a:rPr lang="en-US" sz="3200" dirty="0" smtClean="0">
                <a:solidFill>
                  <a:schemeClr val="tx1"/>
                </a:solidFill>
              </a:rPr>
              <a:t>eight – 4 tons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ichef.bbci.co.uk/naturelibrary/images/ic/credit/640x395/s/sp/spinosaurus/spinosauru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92604"/>
            <a:ext cx="6858000" cy="189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30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Spinosaurus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It was named by 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Ernst </a:t>
            </a:r>
            <a:r>
              <a:rPr lang="en-US" sz="3600" dirty="0" err="1" smtClean="0">
                <a:solidFill>
                  <a:schemeClr val="tx1"/>
                </a:solidFill>
              </a:rPr>
              <a:t>Stromer</a:t>
            </a:r>
            <a:r>
              <a:rPr lang="en-US" sz="3600" dirty="0" smtClean="0">
                <a:solidFill>
                  <a:schemeClr val="tx1"/>
                </a:solidFill>
              </a:rPr>
              <a:t> von </a:t>
            </a:r>
            <a:r>
              <a:rPr lang="en-US" sz="3600" dirty="0" err="1" smtClean="0">
                <a:solidFill>
                  <a:schemeClr val="tx1"/>
                </a:solidFill>
              </a:rPr>
              <a:t>Reichenbach</a:t>
            </a:r>
            <a:r>
              <a:rPr lang="en-US" sz="3600" dirty="0" smtClean="0">
                <a:solidFill>
                  <a:schemeClr val="tx1"/>
                </a:solidFill>
              </a:rPr>
              <a:t> in 1915.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124" name="Picture 4" descr="https://encrypted-tbn2.gstatic.com/images?q=tbn:ANd9GcT8OPcr6TXJVwxgJY3Np_J0BOoSlIT6OQQL2UC_qaEg4IIg2amp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5796"/>
            <a:ext cx="3962399" cy="19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edia2.s-nbcnews.com/j/msnbc/1035000/1035117.grid-4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5" y="533400"/>
            <a:ext cx="1905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43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r>
              <a:rPr lang="en-US" dirty="0" err="1"/>
              <a:t>Spinosaurus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473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It lived in Africa.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encrypted-tbn3.gstatic.com/images?q=tbn:ANd9GcSTBVMtDrBDfa4qtgiPhEGEzN3PcthiPuiBrXDhwaSxfCc46I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43" y="3200400"/>
            <a:ext cx="7581900" cy="22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772400" cy="865708"/>
          </a:xfrm>
        </p:spPr>
        <p:txBody>
          <a:bodyPr/>
          <a:lstStyle/>
          <a:p>
            <a:r>
              <a:rPr lang="en-US" dirty="0" err="1"/>
              <a:t>Spinosaurus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486" y="1981200"/>
            <a:ext cx="7072313" cy="1473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It lived 98 to 95 million years ago.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encrypted-tbn0.gstatic.com/images?q=tbn:ANd9GcTN1Q1xEBohvioj7CZyOrNqEmEfRlgGelqXJaF21y1zyqw3Uyl62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3048000"/>
            <a:ext cx="2757488" cy="269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950953"/>
          </a:xfrm>
        </p:spPr>
        <p:txBody>
          <a:bodyPr/>
          <a:lstStyle/>
          <a:p>
            <a:r>
              <a:rPr lang="en-US" dirty="0" err="1"/>
              <a:t>Spinosaurus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77276"/>
            <a:ext cx="6400800" cy="1473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It was very smart.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1827" y="318242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42" y="3182423"/>
            <a:ext cx="6355716" cy="33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685800"/>
          </a:xfrm>
        </p:spPr>
        <p:txBody>
          <a:bodyPr>
            <a:noAutofit/>
          </a:bodyPr>
          <a:lstStyle/>
          <a:p>
            <a:r>
              <a:rPr lang="en-US" sz="5400" dirty="0" err="1"/>
              <a:t>Spinosaurus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728" y="2197100"/>
            <a:ext cx="6400800" cy="1473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It was huge.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vignette3.wikia.nocookie.net/kingkong/images/8/81/Image-1424455306.jpg/revision/latest?cb=20150220180146&amp;path-prefix=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3810000" cy="25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97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516</TotalTime>
  <Words>101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Candara</vt:lpstr>
      <vt:lpstr>Symbol</vt:lpstr>
      <vt:lpstr>Waveform</vt:lpstr>
      <vt:lpstr> Spinosaurus</vt:lpstr>
      <vt:lpstr>Spinosaurus</vt:lpstr>
      <vt:lpstr>Spinosaurus</vt:lpstr>
      <vt:lpstr>Spinosaurus</vt:lpstr>
      <vt:lpstr>Spinosaurus </vt:lpstr>
      <vt:lpstr>Spinosaurus</vt:lpstr>
      <vt:lpstr>Spinosaurus</vt:lpstr>
      <vt:lpstr>Spinosaurus</vt:lpstr>
      <vt:lpstr>Spinosaurus</vt:lpstr>
      <vt:lpstr>Spinosaurus</vt:lpstr>
      <vt:lpstr>Spinosaurus</vt:lpstr>
      <vt:lpstr> Spinosaurus</vt:lpstr>
      <vt:lpstr>Spinosaurus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susan smith</cp:lastModifiedBy>
  <cp:revision>40</cp:revision>
  <dcterms:created xsi:type="dcterms:W3CDTF">2016-03-04T14:56:24Z</dcterms:created>
  <dcterms:modified xsi:type="dcterms:W3CDTF">2016-04-15T14:17:50Z</dcterms:modified>
</cp:coreProperties>
</file>