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5733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65" autoAdjust="0"/>
    <p:restoredTop sz="94660"/>
  </p:normalViewPr>
  <p:slideViewPr>
    <p:cSldViewPr>
      <p:cViewPr varScale="1">
        <p:scale>
          <a:sx n="54" d="100"/>
          <a:sy n="54" d="100"/>
        </p:scale>
        <p:origin x="106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8FC9978-1C88-4B5C-A745-492291BBE203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CE0F054-43C3-4EE2-9FBA-2001B8A2F23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229600" cy="1295400"/>
          </a:xfrm>
        </p:spPr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Brachiosaurus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1983509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 Emily Smith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8" name="Picture 4" descr="http://www.rareresource.com/photos/dinosaur-gallery/brachiosaurus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124200"/>
            <a:ext cx="6212214" cy="3602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127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Brachiosaurus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685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It had very high blood pressure.</a:t>
            </a:r>
          </a:p>
        </p:txBody>
      </p:sp>
      <p:pic>
        <p:nvPicPr>
          <p:cNvPr id="1026" name="Picture 2" descr="https://encrypted-tbn1.gstatic.com/images?q=tbn:ANd9GcSq32HgxDXcKXmD6OTd-vMr07jew5ZxNFIDdjUuGizCW3gTlMQ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819400"/>
            <a:ext cx="5054181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41173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8229600" cy="990600"/>
          </a:xfrm>
        </p:spPr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Brachiosaurus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669143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It had a good sense of smell and a total of 52 teeth.</a:t>
            </a:r>
          </a:p>
        </p:txBody>
      </p:sp>
      <p:pic>
        <p:nvPicPr>
          <p:cNvPr id="2050" name="Picture 2" descr="https://encrypted-tbn3.gstatic.com/images?q=tbn:ANd9GcSV4UIK49yt5KJwq_KQvON0ymgrh2tbvlUoTPwWSEdCnKpZ6Qcf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895600"/>
            <a:ext cx="4396154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407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Brachiosaurus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34400" cy="685800"/>
          </a:xfrm>
        </p:spPr>
        <p:txBody>
          <a:bodyPr>
            <a:normAutofit fontScale="92500" lnSpcReduction="20000"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Save my dinosaur!</a:t>
            </a:r>
          </a:p>
          <a:p>
            <a:endParaRPr lang="en-US" sz="48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362200"/>
            <a:ext cx="5801436" cy="433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93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309"/>
            <a:ext cx="8229600" cy="1216891"/>
          </a:xfrm>
        </p:spPr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Brachiosaurus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5240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His name means Arm Lizard.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://www.kidsdinos.com/images/dinosaurs/Brachiosaurus11409066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6477000" cy="408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7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Brachiosaurus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6764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It was a plant eater.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It ate </a:t>
            </a:r>
            <a:r>
              <a:rPr lang="en-US" dirty="0" smtClean="0"/>
              <a:t>from</a:t>
            </a:r>
            <a:r>
              <a:rPr lang="en-US" dirty="0" smtClean="0">
                <a:solidFill>
                  <a:schemeClr val="tx1"/>
                </a:solidFill>
              </a:rPr>
              <a:t> the top of trees.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098" name="Picture 2" descr="https://encrypted-tbn0.gstatic.com/images?q=tbn:ANd9GcTGJ8kY6Hd3_lWLikGgf3xbQ5wd5jdPT1V33qAGu-igsmfHqbFn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200400"/>
            <a:ext cx="3657601" cy="358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431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33CC"/>
                </a:solidFill>
              </a:rPr>
              <a:t>Brachiosaurus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8600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Length: 85 ft.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Height: </a:t>
            </a:r>
            <a:r>
              <a:rPr lang="en-US" smtClean="0">
                <a:solidFill>
                  <a:schemeClr val="tx1"/>
                </a:solidFill>
              </a:rPr>
              <a:t>50 ft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Weight: </a:t>
            </a:r>
            <a:r>
              <a:rPr lang="en-US" dirty="0" smtClean="0"/>
              <a:t>33-38 tons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122" name="Picture 2" descr="http://www.prehistoric-wildlife.com/images/species/b/brachiosaurus-siz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19400"/>
            <a:ext cx="4495800" cy="3234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494294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3938" y="38100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Brachiosaurus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7538" y="1676400"/>
            <a:ext cx="39624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Elmer S. Riggs named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my dinosaur in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1903.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cache1.asset-cache.net/gc/450344314-paleontologist-elmer-s-riggs-poses-for-a-gettyimages.jpg?v=1&amp;c=IWSAsset&amp;k=2&amp;d=GkZZ8bf5zL1ZiijUmxa7QQ%2FA304bp4SO7I0vUh03ysA2Pp9pvC0u97jomrJe4LfbLegeWRc4qMITRSUAvGB8Rw%3D%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581400"/>
            <a:ext cx="59436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55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33CC"/>
                </a:solidFill>
              </a:rPr>
              <a:t>Brachiosaurus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748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My dinosaur lived in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North America</a:t>
            </a:r>
          </a:p>
          <a:p>
            <a:r>
              <a:rPr lang="en-US" dirty="0" smtClean="0"/>
              <a:t>and</a:t>
            </a:r>
            <a:r>
              <a:rPr lang="en-US" dirty="0" smtClean="0">
                <a:solidFill>
                  <a:schemeClr val="tx1"/>
                </a:solidFill>
              </a:rPr>
              <a:t> Africa.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encrypted-tbn0.gstatic.com/images?q=tbn:ANd9GcQFcgafSd5SLCjo8RHTXSOUcnYssHX0Tcn6IG27bQK1afiPIQ8N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327400"/>
            <a:ext cx="5629806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53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33CC"/>
                </a:solidFill>
              </a:rPr>
              <a:t>Brachiosaurus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It lived during the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Jurassic Period.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194" name="Picture 2" descr="https://encrypted-tbn2.gstatic.com/images?q=tbn:ANd9GcTxsCimmhWWkwSe-rr8GB133Wdl2bBKMabHwBciB2sdxILl5PNw9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419" y="3276600"/>
            <a:ext cx="4437162" cy="3147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33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71500"/>
            <a:ext cx="8229600" cy="762000"/>
          </a:xfrm>
        </p:spPr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Brachiosaurus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600200"/>
            <a:ext cx="64008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It s</a:t>
            </a:r>
            <a:r>
              <a:rPr lang="en-US" dirty="0" smtClean="0">
                <a:solidFill>
                  <a:schemeClr val="tx1"/>
                </a:solidFill>
              </a:rPr>
              <a:t>wallowed food whole without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chewing.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819400"/>
            <a:ext cx="62484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5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rgbClr val="FF33CC"/>
                </a:solidFill>
              </a:rPr>
              <a:t>Brachiosaurus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7145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They lived up to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100 years old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9218" name="Picture 2" descr="http://www.orlandowelcomecenter.com/images/brachiosaurus_mo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200400"/>
            <a:ext cx="448573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12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555</TotalTime>
  <Words>115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Book Antiqua</vt:lpstr>
      <vt:lpstr>Lucida Sans</vt:lpstr>
      <vt:lpstr>Wingdings</vt:lpstr>
      <vt:lpstr>Wingdings 2</vt:lpstr>
      <vt:lpstr>Wingdings 3</vt:lpstr>
      <vt:lpstr>Apex</vt:lpstr>
      <vt:lpstr>Brachiosaurus</vt:lpstr>
      <vt:lpstr>Brachiosaurus</vt:lpstr>
      <vt:lpstr>Brachiosaurus</vt:lpstr>
      <vt:lpstr>Brachiosaurus</vt:lpstr>
      <vt:lpstr>Brachiosaurus</vt:lpstr>
      <vt:lpstr>Brachiosaurus</vt:lpstr>
      <vt:lpstr>Brachiosaurus</vt:lpstr>
      <vt:lpstr>Brachiosaurus</vt:lpstr>
      <vt:lpstr>Brachiosaurus</vt:lpstr>
      <vt:lpstr>Brachiosaurus</vt:lpstr>
      <vt:lpstr>Brachiosaurus</vt:lpstr>
      <vt:lpstr>Brachiosaurus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susan smith</cp:lastModifiedBy>
  <cp:revision>48</cp:revision>
  <dcterms:created xsi:type="dcterms:W3CDTF">2016-03-04T14:43:25Z</dcterms:created>
  <dcterms:modified xsi:type="dcterms:W3CDTF">2016-04-15T15:16:34Z</dcterms:modified>
</cp:coreProperties>
</file>