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63C-124E-4B70-8F13-A800145C4C8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EB12-160A-49BD-8C5D-874491B0D2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63C-124E-4B70-8F13-A800145C4C8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EB12-160A-49BD-8C5D-874491B0D2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63C-124E-4B70-8F13-A800145C4C8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EB12-160A-49BD-8C5D-874491B0D2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63C-124E-4B70-8F13-A800145C4C8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EB12-160A-49BD-8C5D-874491B0D2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63C-124E-4B70-8F13-A800145C4C8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EB12-160A-49BD-8C5D-874491B0D2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63C-124E-4B70-8F13-A800145C4C8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EB12-160A-49BD-8C5D-874491B0D2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63C-124E-4B70-8F13-A800145C4C8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EB12-160A-49BD-8C5D-874491B0D2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63C-124E-4B70-8F13-A800145C4C8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EB12-160A-49BD-8C5D-874491B0D2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63C-124E-4B70-8F13-A800145C4C8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EB12-160A-49BD-8C5D-874491B0D2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63C-124E-4B70-8F13-A800145C4C8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EB12-160A-49BD-8C5D-874491B0D2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363C-124E-4B70-8F13-A800145C4C8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21EB12-160A-49BD-8C5D-874491B0D20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4F363C-124E-4B70-8F13-A800145C4C8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21EB12-160A-49BD-8C5D-874491B0D20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3914" y="435429"/>
            <a:ext cx="7851648" cy="1828800"/>
          </a:xfrm>
        </p:spPr>
        <p:txBody>
          <a:bodyPr/>
          <a:lstStyle/>
          <a:p>
            <a:r>
              <a:rPr lang="en-US" dirty="0" smtClean="0"/>
              <a:t>Apatosaurus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2231571"/>
            <a:ext cx="7854696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 </a:t>
            </a:r>
            <a:r>
              <a:rPr lang="en-US" dirty="0" err="1" smtClean="0">
                <a:solidFill>
                  <a:schemeClr val="tx1"/>
                </a:solidFill>
              </a:rPr>
              <a:t>Ellianna</a:t>
            </a:r>
            <a:r>
              <a:rPr lang="en-US" dirty="0" smtClean="0">
                <a:solidFill>
                  <a:schemeClr val="tx1"/>
                </a:solidFill>
              </a:rPr>
              <a:t> Cerrato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g05.deviantart.net/cd52/i/2015/108/2/2/apatosaurus_by_paleoguy-d756s9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50029"/>
            <a:ext cx="6934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0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90600" y="457200"/>
            <a:ext cx="7772400" cy="914400"/>
          </a:xfrm>
        </p:spPr>
        <p:txBody>
          <a:bodyPr/>
          <a:lstStyle/>
          <a:p>
            <a:r>
              <a:rPr lang="en-US" dirty="0"/>
              <a:t>Apatosaurus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 had a long small skull with nostrils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toward the top of its head.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ecx.images-amazon.com/images/I/41hoHZGkwZL._SX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6455229" cy="34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5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Apatosaurus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had a long whip-like tail.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s3.amazonaws.com/kidzworld_photo/images/2010625/df70f5e9-508d-4a59-81e6-3f1c1138889a/b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3337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38200" y="228600"/>
            <a:ext cx="7851648" cy="1828800"/>
          </a:xfrm>
        </p:spPr>
        <p:txBody>
          <a:bodyPr/>
          <a:lstStyle/>
          <a:p>
            <a:r>
              <a:rPr lang="en-US" dirty="0"/>
              <a:t>Apatosaurus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85800" y="1905000"/>
            <a:ext cx="7854696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Save the Apatosaurus!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img14.deviantart.net/fcbf/i/2014/157/a/4/thunder_lizards__apatosaurus_new_rig_demonstration_by_sketchy_raptor-d7l91f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6400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52600" y="838200"/>
            <a:ext cx="7851648" cy="1905000"/>
          </a:xfrm>
        </p:spPr>
        <p:txBody>
          <a:bodyPr/>
          <a:lstStyle/>
          <a:p>
            <a:r>
              <a:rPr lang="en-US" dirty="0"/>
              <a:t>Apatosaurus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7190667" cy="150674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Its  name  means   the  deceptive  lizard.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s://encrypted-tbn1.gstatic.com/images?q=tbn:ANd9GcSY0L1gOJ0zeld5C5_dFxD37JkMkAcLa0RpigwBFa8zEHt6n2Rk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76" y="3995057"/>
            <a:ext cx="7086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6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28600"/>
            <a:ext cx="7851648" cy="1828800"/>
          </a:xfrm>
        </p:spPr>
        <p:txBody>
          <a:bodyPr/>
          <a:lstStyle/>
          <a:p>
            <a:r>
              <a:rPr lang="en-US" dirty="0" smtClean="0"/>
              <a:t>Apatosaurus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6" y="1905000"/>
            <a:ext cx="7854696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 was  a  plant  eater.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kidsdinos.com/images/dinosaurs/Apatosaurus1140898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6248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00400" y="152400"/>
            <a:ext cx="7851648" cy="1828800"/>
          </a:xfrm>
        </p:spPr>
        <p:txBody>
          <a:bodyPr/>
          <a:lstStyle/>
          <a:p>
            <a:r>
              <a:rPr lang="en-US" dirty="0"/>
              <a:t>Apatosaurus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038" y="990600"/>
            <a:ext cx="8294561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Length:  70- 90 feet    </a:t>
            </a:r>
          </a:p>
          <a:p>
            <a:r>
              <a:rPr lang="en-US" dirty="0" smtClean="0"/>
              <a:t> Height: 15  feet</a:t>
            </a:r>
          </a:p>
          <a:p>
            <a:r>
              <a:rPr lang="en-US" dirty="0" smtClean="0"/>
              <a:t>Weight: 33-38 tons </a:t>
            </a:r>
            <a:endParaRPr lang="en-US" dirty="0"/>
          </a:p>
        </p:txBody>
      </p:sp>
      <p:pic>
        <p:nvPicPr>
          <p:cNvPr id="4098" name="Picture 2" descr="https://encrypted-tbn2.gstatic.com/images?q=tbn:ANd9GcRWcfTPiBlhaPrguucJcFhKQoStj8OvT8JYcQ5AjzcjWsBWAkp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14" y="2650273"/>
            <a:ext cx="6324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609600"/>
            <a:ext cx="4575048" cy="1143000"/>
          </a:xfrm>
        </p:spPr>
        <p:txBody>
          <a:bodyPr/>
          <a:lstStyle/>
          <a:p>
            <a:r>
              <a:rPr lang="en-US" dirty="0"/>
              <a:t>Apatosaurus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199" y="1814967"/>
            <a:ext cx="5724271" cy="14478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Othniel</a:t>
            </a:r>
            <a:r>
              <a:rPr lang="en-US" dirty="0" smtClean="0">
                <a:solidFill>
                  <a:schemeClr val="tx1"/>
                </a:solidFill>
              </a:rPr>
              <a:t>  Marsh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named the dinosaur in  1877.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MTEhUTExMVFhUXGBoYFxgYGBgXGhcYFxgWFxcbGhgYHSggHR0lHRcVITEhJSkrLi4uFx8zODMsNygtLisBCgoKDg0OGxAQGzclICUtLS0tLTU1LS0tLS0tLS0tLS0tLS0tLS0tLS0tLS0tLS0tLS0tLS0tLS0tLS0tLS0tLf/AABEIALABHgMBIgACEQEDEQH/xAAbAAACAwEBAQAAAAAAAAAAAAADBAECBQYAB//EAD4QAAECAwUFBQUHAwUBAQAAAAECEQADIQQSMUFRBWFxgZEiMqGx8BNCwdHhBhRSYnKS8SOCohUzU3OyQ8L/xAAZAQADAQEBAAAAAAAAAAAAAAABAgMABAX/xAAqEQACAgEEAQQBBAMBAAAAAAAAAQIRAxIhMUETBBRRYbEiMoGRQnHwI//aAAwDAQACEQMRAD8A+zGKkRW1zwhCln3QTC2zLUVywVd7OEGa2sO0QRHiYl4dEGRej1+PREEBYTI9fECVA1vBpAcmgylwOBuYs8HSLqCXoIFQuFRcLgNBUg7x4QAzIulUChlIuwit2LiJAgDUDMRF1CKkQRSt6I9pHmiqhDJIVtlhNifawOkTdg0gamF9pEhcBux6F0obUw4VFguFhExtIdTD3ogqgRMQTG0mcwvtIgreBAmATbbLR3lpB0cP0xjUZNsdDxIeMpW2pWAU/AH4tugf+voqyV0x7o+MAZRl8G3ERkStvyzQpWD/AGn/APUGs+3ZK+6o/tOXBxAH0vtGjEiAWa1omdxSVasQW6QZ4wDO+1k+7IIGZHQdo+UB2FPdJ9b/AIiFPtlaGKEflUeZBSPOI+zsz+qpORCW/an4tE73OhxuBvmI9pVs4OpAAJOVYwNn2grVfOClG7uSCw8H6xTUQWNs2iIWtVrQgpSVdpZZIzJ9OeRhopga5VXYPrnBsm1XIpZLLdUtRUVFRfckMBdToKPxhwp1iUiPQRX9g1pgRgxMUuQyZNooIHeaCLO6BNDIVky8YbCgA5yrAZaQIibIvF76wNAQBXWlecLIfH9gZNr9sUpS6RcC5jYi9ggEYHF+EahEI2KxolFRS7ra85dyMDDZVEoxfZ0TlH/EkGLCBBcCts1IT2lEAlqKUkvkxTWCxY7jBSYQm2gqX7OWQSGKzjcSfAqLUD76tCH3NSSpUiWtKnqVKpMfFypT+qPgdXZSClKrwN4qcklyaAaClKNRoXUy3jildhUoAibsGIeIKYayLgCKYqBAl26WCwN4jEJ7TcWoObRnWvboSbqA50HaPNqDqYNhWKT4Nm7CVr2hKQDeUOAqX0YRgT7bMW/tZl0YXQxJ4gMOcABYFSJYfVSgT44Y5awLZZen+TUmbaUe5KLfiWbtP0isIztp2hRZKwP0JA1OKrxy8Iz/ALwCrsBUxScWULtBiSWSM88ofsGxp00dsgJZiA4DDAXmdWAwAH5o25TRjh0JTJ1f6k5ROhdWQbhU4AZRMmzrmklElRfArN1h+kAqyzAxjqLH9n5MupSFHeKdKk8yY0gwDAADQYdIGwssyXBzVn+z0495aUJ/CkMQc61fqIdT9mJWKyVHfXGmCyqNtMXEaxPJJmQn7N2b/jHQD/yBFl/Z+z4hDHUEuOEakVjWwamYU/7LyykiWtaDqFEV/tZukMbGmzUqVImm8pICkrzUl2rvFK5vq8MztpywbqXmL/CjtF95FE8yI9YLMoKVNWwWoAMC4SBkD06Rhm21uc9tub7S07gbo4JZRPUjpAtkzSmYV5E3fBx8IWJJWpVae0J5lvIQ1YJbSnzN1XgImdHCOj2/tAS7Mpf4gw4n6AxgbNmG8EjIeJgH2gt7+wQXYEq4sR8H6xFjLLBf3yPGkGxdNI7gVDjOKERSyKdAgjw6OafJW7A2gxMUUIZMi0CaPKVFlRUJhhGgZjwTEmXFwINi0QkRa7HgIuBAGRVo8BFmgc+YEh1EAamggWNRZoCiUASo1Vqctw0HCFl29w6Usn8SzcTyevUDjGfaNuSgWM4n/rSG6qfwgOSRWGLI+DevQCZb0JLKVXQVP7RWOWtX2jllwmUpf61qI/a5EKHa89QaXLRLSfwgJ6ORCa0Wj6WXZ1Ns20oUSkJ/NMLdEAv1aMe17Wdw65ytMED+1ND4xmSrO3bmErIxrnWlct8MKtDB+61BRjU+ECy6xRiRMmTFf7i7ukuX2eu7D5QNM8k3UJCRgQnPnEGyKWSpiEgPxGfGF5VtUrsWdIdj7RRFJdT3lkEPdulh5RkmUdJDNpmy5a0pIUsqSVBCKk07NGocycAHMG2dsmbO/wBwBv8AjBYJALsuYH/amuBjX2D9n7oKlFXaa8o0mL+KEaDHfmejlywkBKQABgAGEPwc08vwZ2ztjS5QFAWwAF1CeCBR95cxoKMQYgxjnk2EAibkURArfOKEOGvEhKXwvKLB91X5QrdDRVhmrEvFoo8Yx5W4t4wvMsSVd91/qNP2hh4Qd4lIggt9HpUoJDJAA3Bos0VKxr4iKrmj8Q6iME4mXL7Cy9S/xaC7PJEuW+csdQ0RbOzLAbTxMDsiwZSK90HqKGEOnqwe3ZXZQr8KmPBX1aBWaa4fVRPUj5xqWpHtEKQ/eA5Gkc6ZS5bII1VzxgcDJ2qPoOypwKfHr/Bh9Rjltl2vu8Ka7x4A9Y6SXNSQC7Q6Zy5Iuy0WAijjIiIM0awxOmEIjwRAxPTr4R770n8QjbhUQhTHgmBKtadfL4xItidfj5RtzaUHSiPEQrO2ihIcqHxPCMXam03Q8w3EHuoHeXxzbw8CVZSML4H7dthKXCGJGKj3E88zwjn7RtztNL7a8PaKD/tSMB9YUmSZs0hwUoNQgAgesanfBJUgIoxAOjF974ka8YXc6Y44oXVImTDemFRONa7ywygo2ciu6mtd8PIsgLk4aZfLCC3wKFI4NjhBSGcvgxpUtKVUAJy9ZfSDom5MK6AvrGbtq0fd1FhRbkJFWIISz6G8ltKwzshPtClxTE7zr6EBbDt2rNCzKJpdSzNiRwZoStbUUVEoBZi3ZIqxbDhwIxMbMuzSyQpKQMsCCa65RhfaZCEXVOBfoXqxBBoTUjHHSmcPRO1ZSf8A1zLloWQlQK1E/wDzlpCRQCjnHid0djsfZaEpSbt1Cay0aZ31fmONcMTXDkfspYCmXemhjPKUgHESUuavg7LLb06x3S9oyxnDU+iGRt7IYtEu+GvKT+ksYwpCfZzVJkrnTVAusFQUHJqCpXZBA3PQCNT/AFKWQQ+WRGfPGAytoSUC6kAAZAQuliK10B2ZthSwpSpaghKyi+O0HSWJoHu72YZnMayjGPM23LRRKfhvhFf2kJwSOr/CDGLrdmlG3a2Okkz0FrqgXwYg4cIzdrWge3kJJAF68XLZLPmkRzFqtCVzL5QAtu8Ma44eee+BzUKMxBJICQMnKnvUejd45Z8InmVKvtf1e5bFGKlu+n+DsbTtqSnFXQEwGZt2WMlc6RyE6zLWoEAUzAVQ5gOaGuEOybGoMVA/3EDwEUbihdEP9muv7Q6A9CYXmbaUdR4CIl2U4m6OceNlH4k+uIge4xx5MoPqIBdsJxJO76x6VNL4twr4wZSUDP4fGD2OW/8AD/CFfrIt0h/HOuKEdpWGapVJiSkl60boKwGwWNSUspnBcZ44xtzSH3wtM4Hp84i3IqkmqKIR184Da5JUU0wfrdMeVOLsyhxYxHtDmvwEDy/RvBvyAsqSktgB2k8I1EWogYhuMJKVqXiqZpZmDbmgrMjS9O32MzbaRiodYDN2uGocMyC2APxjyTqAOLViqwDRuhaHjnJ+1kuwY2kTUlIHDHlB5VoGMZdpXJQnCmpUw5EivIHlAJcyYsOhASke+v8Apo5DE8HrDvK2Tl6fI+zoTakZhzmMSOIy4mFU7TCuzLSFqzCe0B+pXdH7jGSmbL7q79oIwSkXJQO5KcYIoTVgAlMtDtcQGGuCceZjJthjgS/c/wDvz+BqZOIOImTcABVCDk594j9ogMpLzQZhdTuok9AIp7Yy09g1AJyIp2qjhlo8JjtTaGtX5lx4NAOhLo65Mj3nVkXBPrwhG2G6sFsU3hxB7XChi8ucfZEOe6fHCulYybVbu2hLe6q8dcAw6xmxIxZqCaxb3TQcsD8OUTMReFaFnSKOCKdKtzgCEhmd2qPPpiI9Z13nWQwQWKTmFEV4YiGX2Fox9sKCllIHdYl91AK5E4jUCNTZKBgRjQ4+fXrGXtCUEzEp/FLJ3t7RR6tdjZ2LNRiSHHyf4eEZcjP9uw9Ln3WSqjOw1qGjnNvyhPXKGCROUlQcZBw4yFOd4RpyJxmTiQHALDliR5coXtVkaaEENjMWU+6SwCQwqWUSTz4lTUd2Skq3Ye7fVerTsIAFboNS+Tn/AMjWCo2aVCr81PDNnAADGl1mDJDjT1gITNtAIAeho1aP6aOVZs8t1sgLLHpB5Wz0g0I01yeDCyJzryEZ3tu0SFMCsmtKswhhMwEB3o7l8XzPN4VzyPs3kj2hmZKQPdA6QJVzdzAPnCyUAlyS2FDidA/rGL3EggY6h92/HOJ3kfZeM8PBaZPQKfIRYWpOJbo/mYpLlJNboujX+eHWImgMHYB6gAYYuPGFp/Nj+TEGFr/MeQgRtKXYl/Dwj3s03SKE13MHj0tMpKrxGISly+KlMaDlB0uSF9xiXFlxak4a4ACIQSXcY8+MeUsX3BSReLBnYhAz3EkcoYXM710HAVGVWBA11G6A8Ce7Qj9TFcIhKagEGtBQxpy7qA5IDxnKn1Dq7tS4xKgCG0zHAnWF5lpKq1Afs3izBgGoHyzgRxRi7JPNKQW1zylTC7jX9NS5HLLNoTRtIOlL3nJDc8eH1hLacwpUoYuGeurXdwpAEAoSL2LEClA/manwh03yZcLc2vvCCWoM9McOtTyixUNfL5RjWecoXg1FHtHEsHwHCkXlWrtEF0jABnUWdqxraH1SRoTCxxeBlQ+sHtQDUZvjkKY8Iz/bFiEAFu8olkJ/UsYfpS53jCHxtTVpDQnrQa0LSAVXxTEksBz+QJ3QhNnqIfuIP/0mjH/rkk14nwiZUoqIKSCSWTMWOyP+qVgM+0qsPr2Z7BYWsGY6rqlqLs+OOEV0pD6qM6zSCpQMtBUr/knV/anAQ2myhav6s28oVZn6DADGNYWEiaCo/wBMuFcCKE+Fd26B2XZNyffKg103XOKhQA6s56iHtIRyT7AWa1ICimUhzoRjpGfbbcoJIKLpFQ/g3j0jbkJkC0JmAhK1JBKMq1ccCIX2japdplA0Cyld0U90ih3MoRtZlV8GRNBKRMFBMQokb00pxfxi+wpCmc5BuBzhu2zQJRkpa6mWClQY1UCCx5JLQrsy0FFBgcR4wyMm2mbt1MsMrRg1cKhhHLWlSqFxVTD9Qu+DHyjQtylKKiSSzDgA7NyYxm2+yqmstM27N92+HTiCe0MO6BXQbmzqzRTSs1ZEhUwAg07SVHR2UlxuwOkNg3i4DhPZWDmLwB5Y/tjO2NbQtIQbyVJKlLSaK7KlZDF7yCG8YttW3CUVSwQp0JJWMEi8kFT6ntBuGtGoW7Mi12m/aCfd7SUH8ibgGPKNGxkolFZGNBvNG9cdI56RMBnt2vZpQQnUPdZ95q5OrYCOi9si7LlgvUn/ABPiznllGkqY6f6RyxJUhKVIxSUuTvJrEWu0Fa5ilhhfZLY3QA6ieIAb8kXUpYQsPdDpLnu3EpJNM6rSSN0KqKR3mFBRxiMcTXDGFkv00Qy/q2GjNSMVKcgVApVIwOG/nAVSk4proQAOGJxpFZk0FNVJOgxaKTlkAYNlTPd6aJaWiaQwQjC6Rdc8Sw8c4XXaAKkggUZ8WOOrUAesDE/8ThqAE3hzghtqW94n9OH7YGl2PokVs9uBUaGjNUh9aQ5LkpUi+SbpObuk74zOyr3m5Eccfg0MJtSbpSVOMcM33kZQ8o7fZnGh6fPBDABk6nAAEOWxB+IhS1KN0F6n0KaboAU3ksCHcNoaUfP+TAkJUGGJJryduVPGEhCt2FQRroUfZu74aDPX1nCVoWVXhrQ1OOQA4w0iX/TBL4HA4EkEtzANDrCyU3Q5Lg4Fsf0jM8mrDxVWxUWl9lIvEhlE1xJApjXEAxezW3tBJyU1N1CAc9ePKErUhRSUrLO1HrTN9d0RJRV7t0HLBmButvo/ExnuNSaNQWkBd12SAcalwRRs8ABwjwtSFHt0VmGa7WgO9qwj95CMSCTRs8AMsjT0aFlLDXlJJB7oqWGOIB39Y1IygW2yCVFkdlz2tecJfdlEC6Lv6jhwz5RrbQ2QCrvnhUlsoErZCQAS+GZ+scyqOwVKEVyZybIVd5Z/dlFl2JKScAAHKio5Y1Jpzh+bJlykOR4fE0wB6RmpKpiwLuhCcbu8g4qGhoHc1oGjcmaLc3twSqY4CQF3SKJSSFLBzUT/ALaD+5T5CkaVn2eq6hU0JCE+4nupTjQdanFofsVgTKT2wFTFl03i94s5rrTHfCVu2mgpKD2g7BCS5IPDPdjF1H4KakuB/aYQUgoTfIIUi5ml/Fj8IFtTal1CRMIQpadxF5LYg4O8Yc2ROmXAkmQhGRqsg7hhvciDp2UnEgLVrM7R4sxGWnOFcoR55IyyxW1ldo7URNliWJqlkpUCUpPeoUsOoHGIXNvBN6Wtd1iCR7PtAAEm8QKgJ6RofcyzONwwHx8oHIsK3Ly09fJg8K8q6QfIn2ZapSVrSqYllIVTtoUSl0liysTd8TDRsyUhxLAQQoMqZRV9ndVGNAGBGfGGl7MXUBQSDiyU83xMEGz0oBCSoA4hzXng/CFeZ8hTT2TOf2laJwHdT7Ms3sySAzAA6GgYORRtYvZLSAyrwOFHqDoR6ekdDZ7MwKWJSaMrtAjgaRwSgorWyikBagkUICbxYVfzi+PL5F9otGOl7nXJng1cVZxpQCGZSEFaFKugBydGah5Y845bZKpqyJaQCcaOzDEkNhzxI1EMW1E32okkBDIvEgue04fAVoRzPJrXD5DXwatq2eJy0zUKEtZ7qwLoN0MQpDhmfEPQ7hGQpKZYvTasQ0pz2ixPbYsVAnuig7WOXQmU0uQFKJusFaqqhWbuXQh+JPBTbf2cTMl30FImd8A5k1IqWD5YDg8PKcYVq7JR3bRyirUZkxUwgdosUhxTNzXDhiBGjsqYpa0gd0HOoyd2Z1FmYZRl2NN0qSQxAXiKg/CsdHslO70IE+SqWxu2yyhSEqJJ7R0FHAS9KlyAHyUdTGaqxV7tRz+Eb4WChFAHA8JkswIyiHEsKHUv63RDPmcGkmJii3dGKiyUDhtPdbrBpVhGav8AKNE2ReJU3SLiw+8VK5AAdSI51lnIo00Z8uw7n6nypBTYDoebiGlISMCT/eQPCBqQ4cIB3kP4lyYf/wBPj+xf5Ff9OTmEDqTzIgS7KnAJCsgMKczDybMs1JS2lKQ7ISBgeh/iM5aVuzGLJ2OMfZjoR4GkFTYaMG/tb5UjXUoeq+ZgZL59Gr4GEXqJB0tmYvZyyGZXJQqICrZMzE32/UVHo3lG3TTw+kVvOWruHowV6iRtBgzdlTEtQHSrDm8X/wBIWK9nr8xWN0yzoOfoxUyb2Q6D4Q3uJDUjDl7HS5VMJfd/MOWXZoqS7ZVPrxjQFmQPdFN7fGGZUpJxf/H5wNcmFuIvbFpvVf8AeB5GKSSkmgB5/WD26T2/IRk7am+zSEjvr3CiTTxw4Ax1eM8qK1NKxHa9r9su6ksE1fIaKJPJusP2FAlALUBeCey5YBtRvZ8K13wOw2ZMlF5feOBLPeLFKgnPMM2sbFj2aHMyY5Wog1N662GL1Dng9NSYwvc65ZI446UZIs82aUrZMoNRSqLOvswzgby1DSHbHstEoOhKQTirFR1qfg0aBsozUTxaLJbWFnBy2ZzvK2tmLS7InOCizjIN0gt0b4pNmAYkCJeKK4QtyfZUyt/jA/Z41T65wCfbECgI9cIVXaX18ozxfBWGKT52NC8nefW+KXmwCR5xlmduPR4mZPcd0ADdzxIg+3k0dMMcI8mqiY+IOtTSPm1ilFQKiKO+/HSOzl7UQaOmtMH3YxydgldhaiRdfcD2XPvEBucUwYVCw7J7HUfZ2xGXJcKAWskqIDksSwByGJ4kwltVDWnFyZSa8FTH+ETs/aREtLAkByVEMHKiotnn0hLbm0ApUtQxY9objUVYZvB8aT1Gi2b9rZ5QGIBIrQUCQeQUTXIHSDpmDAbvTaRi7OtBWQFUNQPyhIWATqC/+Jj0+VOeixyAPzhpQ1oEdmxT7W2YCYiclLFRIXvIAY01D9OMBsdruAKJYnUthQ+RjP2paJxpNdKBUAhJCiBiGUXYE6YRWwSFzR2QCDW8SWqcQEtlnBkqSGgzt7MxRLLFiFgniQsf+DBZMt6JvNvdusZ9glKSEJvBwlKCde0oChr76T1G86ibPOqEqw3Y/CI5ZxVXGzQTp063LokMMW/SK9YuiUD7qlcS0DvTqAUO8AQ/Z5RZ1kPm2HjEfJLrY0l/ID2YGKUp6P1Iiq5yE1PiYdMsaE+Hi8LTUoSe1cST+I4txhG5PlmK2e0hSbwQwOrR6ZMU1E4cPKCpBIBSQQcCPgRSBTUXQSosMyS3UkxGTSYUhdKpiiH7IzoPjDiVeqDwaEV2qXiZg5AnxZvGFV7TQCyUFR/MWbfo0a3/AKC9JqzShWIHj8oHLKU4JHxjKO2FOUgI5D548hAxb5yiLoJGrANxF1xB0NrkClHpHRoWnTziqljRUY0i1TxQhNMHJ8SK+EPSrSo95v7X+IhlsU0sLMWNDzPyEMy0J3ngT8oXWkXTdYHImvlGKnas2UopmXcKdkkHg0VWOL3aFnKlR09tZN5ZwSkqPBIJPlHB2+2FS1zJgIIIoxKU0SU9rDO6Aakkx2H2pmlFnUaAKKUqJyQpQC/8XHOOY2Ls5c6dNRMAQhCkFYFaFN9aa5rdAP6ToH7kedhpJzZqbEJtCvvKwbqezJTgCfeXv0HPMRthSjgGhhhkGyAFG0EVVD1ZCc9TsETqH6xPtDkBEtuiVI9OYRwfQqkhKamYp3UBuHoecCFgT7xL8v5h9SEv9YqUAfz9IFSRVZvhiCrEp6XW1iyrErMh90NKmJ1L7vqIhMxZwcCJyXz+S8ZZXwZ65as36RCLPeypvZoe+7fi8vnEqljI+Pyjmllrg6oqf+TX9CFo2Sgu+eASgBudSYzZOwEIDJUttDd82BjoBKfPxiF2VO4neYR+pl8jKEe2Y69ny7lwJZs3c11J8oyZuwiXbtAEkUrlkObNHU+xH8fOKps4xF4QV6mXe5TxxXZhbHsU1LlSTilioYABQqTiBeMNWmyqc3a5DtMOjxskbn6/SKlWQuji5+MJP1EpcbBSStmEj7PlRdcx3YLHeBSLxau8g6Uzg9l2NcA/qdoZkA1KrxIFAKtQUDcY1VDh5QJU1qpL8n8XEDzZPkHiT3QFGzahRWSdQ2mVKQ+qaNVHVmgMtRUMw+jfCCf6eKE+KvrA1yk9zKKjyXE4uwSQ+BMFCTmfAecCQm7mkfpZ+tTE3hjUwycV0wv6LhtfXKB2uwy5rXw5GBBKVJfFiC8DM0/h9dYsScSQkalh5wYXeyElF1uY8xE6ylkLJSoslRyOixhgKHdpSEbTa3JK1KK8Ca0NHG7gAI19trEyzqlJWk3iASCDdSO0SNVBqbyIwbQA4SlySq8auQLrJTo5ABwowxMUlj2sg0y0lSmqwURU5nc+NdN/KCSZAUACWdqpoa1roN7GELRaylClJSFBsQ9E4EgMxq4vVwEaOz7igFKRfZ+wnMm4QquLio3DcYSONye+wODWl2aXL/C+ZJDltxx5vDBmCmfAHzaBWcFiUyko4l/BIbxiTai9VDgzeJJjrcVFcHRB/AxcwoN0L262plsMVHJLfLwiptzOygS2oLGFZkp3UohLl6qrwGnrWOZvcaSk+AKNoEkkrIOQSMzk5d/KDzWnMFFJZ2Ll+jZ8YXmpklNVs2aR6pSM8zCO6SOFCRkeHzjOPaOWaa7PoM2Yahg2+FJYSgqKUgFZdRANTr4mHZ8vKvrnGMgqSbqy41bCPSVHm8ujRvn0IteheVOBwrBQ2cMI9i4VFiknCJQd0W9ruhTCk2QvKBCxqFVEnw8IfCvVYv7QQriPCWngRlS69xR6eTwRRbIj9o+MHK0+vpEgJP8AMRlhvk6F6hoUUfy/GPEjTwg9oIHvHxhX2o/GfH5wjw/Q6zyZenpxFVqH5ou6sb1IlK1a+usRcY8OIfPPpoAZje6roPhHjaEszEcQ0MufQ+sevbvAwfHFm9xPsVvo1TzLxZBB7pEEmt6J8oUtkskZncSw6dIT27b2Yfdb00MEOwKhTh8Y8mWnNdOI+EZcmyLJqUp4JrzcRpCU4qRyYZw0fTfLLSytLZr+wgErF35x4rR7oBhWZKOVfXCDCSfphFlixxOd+sd7IuJ6sgG5CBrUTinxBibifzR64Mh1JhnpX2b3UukkCXQ5j1qDHlDK6fPHdlBQkg0APB/jHhpdO8kfSHhD6olL1U65EFbMSCTdJo7cMn6ZxmWOyLSlRN2+olmOAcuXHIDRt5jo/ZvuGhV8AID92CS4B5HhU13QZY+yazyezZz1p2e4Ds7XaG6ySq8qj1euUGs0m6tw1E3UhIAAA1yzVTfGxcTmHOpbOtHr/EQSMAl+Qbwibo6IZY9ixs19iVNuBx9bhFfuiEgsAS2OPnGhLQCKhPSAizoNCC3OEu3yjpj6iMVumZZntRwNw+kJT1yy6mUVcmJ5n4RtjZycGPINCVpsktx2yQMjeLnQhmAaNHH2Un6yLVRMZJxUen8UEemW4SyzgqbEgmmbDTCu6D7UsIUlkrSSO0RUO2RbAUB3QlZLLLSSSbysFKPdJNeyPewPa30g+JP9xKNT3PqE4wnaZbigD74dmpMCuR0o858mKbNMGGEHlTrrBRflhhnhGmUevpCVps2L4evrBKa1L9weQsHBoKpUZ0izJSXScauVE/OkNIJwcNAtiOC6CxCoGZwGI8YIZw0Ig6gaWTdj3tQ7OH0evSKma4o/n8IExd6Od0DUFQB2h1nNo9IlDE9IkuM/GIK9xjWPfSLLnVdvEReXMJyioUNH3ehEKd8T4xg0kMXo9e4wpx9dYrXQxnITQhtQgM4ADfFEoVn4tFVI1gJoOhfIGVaiCxHMwcTuEQJaRVn5/SJvV7vjAcUM0n0WA5wwlL4tAHrh4xbMUhlROUQ55QIj08eHCJfIQxFoj2W+JuEZ+UTeb+Ii9DWwaUQ6oqVGLCICvTGMaigKji0eTK1r5QW9EXzGsNFVSxoDFfZaMIu8VI3eELpTDbFbRKUxYVyb6iMm22b8T1xy8R8o3V7vL6Rk2qzrLkl9ACRXpSFeNdFISfbMubJQGQDiSTVk9kYHUO3HCMoy0qF2pc33ABYkVSztQ04ARqTrHcSTdq5BzIumh4Fn5iDSEsSOFCboq/4hCNHbBut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UTExMVFhUXGBoYFxgYGBgXGhcYFxgWFxcbGhgYHSggHR0lHRcVITEhJSkrLi4uFx8zODMsNygtLisBCgoKDg0OGxAQGzclICUtLS0tLTU1LS0tLS0tLS0tLS0tLS0tLS0tLS0tLS0tLS0tLS0tLS0tLS0tLS0tLS0tLf/AABEIALABHgMBIgACEQEDEQH/xAAbAAACAwEBAQAAAAAAAAAAAAADBAECBQYAB//EAD4QAAECAwUFBQUHAwUBAQAAAAECEQADIQQSMUFRBWFxgZEiMqGx8BNCwdHhBhRSYnKS8SOCohUzU3OyQ8L/xAAZAQADAQEBAAAAAAAAAAAAAAABAgMABAX/xAAqEQACAgEEAQQBBAMBAAAAAAAAAQIRAxIhMUETBBRRYbEiMoGRQnHwI//aAAwDAQACEQMRAD8A+zGKkRW1zwhCln3QTC2zLUVywVd7OEGa2sO0QRHiYl4dEGRej1+PREEBYTI9fECVA1vBpAcmgylwOBuYs8HSLqCXoIFQuFRcLgNBUg7x4QAzIulUChlIuwit2LiJAgDUDMRF1CKkQRSt6I9pHmiqhDJIVtlhNifawOkTdg0gamF9pEhcBux6F0obUw4VFguFhExtIdTD3ogqgRMQTG0mcwvtIgreBAmATbbLR3lpB0cP0xjUZNsdDxIeMpW2pWAU/AH4tugf+voqyV0x7o+MAZRl8G3ERkStvyzQpWD/AGn/APUGs+3ZK+6o/tOXBxAH0vtGjEiAWa1omdxSVasQW6QZ4wDO+1k+7IIGZHQdo+UB2FPdJ9b/AIiFPtlaGKEflUeZBSPOI+zsz+qpORCW/an4tE73OhxuBvmI9pVs4OpAAJOVYwNn2grVfOClG7uSCw8H6xTUQWNs2iIWtVrQgpSVdpZZIzJ9OeRhopga5VXYPrnBsm1XIpZLLdUtRUVFRfckMBdToKPxhwp1iUiPQRX9g1pgRgxMUuQyZNooIHeaCLO6BNDIVky8YbCgA5yrAZaQIibIvF76wNAQBXWlecLIfH9gZNr9sUpS6RcC5jYi9ggEYHF+EahEI2KxolFRS7ra85dyMDDZVEoxfZ0TlH/EkGLCBBcCts1IT2lEAlqKUkvkxTWCxY7jBSYQm2gqX7OWQSGKzjcSfAqLUD76tCH3NSSpUiWtKnqVKpMfFypT+qPgdXZSClKrwN4qcklyaAaClKNRoXUy3jildhUoAibsGIeIKYayLgCKYqBAl26WCwN4jEJ7TcWoObRnWvboSbqA50HaPNqDqYNhWKT4Nm7CVr2hKQDeUOAqX0YRgT7bMW/tZl0YXQxJ4gMOcABYFSJYfVSgT44Y5awLZZen+TUmbaUe5KLfiWbtP0isIztp2hRZKwP0JA1OKrxy8Iz/ALwCrsBUxScWULtBiSWSM88ofsGxp00dsgJZiA4DDAXmdWAwAH5o25TRjh0JTJ1f6k5ROhdWQbhU4AZRMmzrmklElRfArN1h+kAqyzAxjqLH9n5MupSFHeKdKk8yY0gwDAADQYdIGwssyXBzVn+z0495aUJ/CkMQc61fqIdT9mJWKyVHfXGmCyqNtMXEaxPJJmQn7N2b/jHQD/yBFl/Z+z4hDHUEuOEakVjWwamYU/7LyykiWtaDqFEV/tZukMbGmzUqVImm8pICkrzUl2rvFK5vq8MztpywbqXmL/CjtF95FE8yI9YLMoKVNWwWoAMC4SBkD06Rhm21uc9tub7S07gbo4JZRPUjpAtkzSmYV5E3fBx8IWJJWpVae0J5lvIQ1YJbSnzN1XgImdHCOj2/tAS7Mpf4gw4n6AxgbNmG8EjIeJgH2gt7+wQXYEq4sR8H6xFjLLBf3yPGkGxdNI7gVDjOKERSyKdAgjw6OafJW7A2gxMUUIZMi0CaPKVFlRUJhhGgZjwTEmXFwINi0QkRa7HgIuBAGRVo8BFmgc+YEh1EAamggWNRZoCiUASo1Vqctw0HCFl29w6Usn8SzcTyevUDjGfaNuSgWM4n/rSG6qfwgOSRWGLI+DevQCZb0JLKVXQVP7RWOWtX2jllwmUpf61qI/a5EKHa89QaXLRLSfwgJ6ORCa0Wj6WXZ1Ns20oUSkJ/NMLdEAv1aMe17Wdw65ytMED+1ND4xmSrO3bmErIxrnWlct8MKtDB+61BRjU+ECy6xRiRMmTFf7i7ukuX2eu7D5QNM8k3UJCRgQnPnEGyKWSpiEgPxGfGF5VtUrsWdIdj7RRFJdT3lkEPdulh5RkmUdJDNpmy5a0pIUsqSVBCKk07NGocycAHMG2dsmbO/wBwBv8AjBYJALsuYH/amuBjX2D9n7oKlFXaa8o0mL+KEaDHfmejlywkBKQABgAGEPwc08vwZ2ztjS5QFAWwAF1CeCBR95cxoKMQYgxjnk2EAibkURArfOKEOGvEhKXwvKLB91X5QrdDRVhmrEvFoo8Yx5W4t4wvMsSVd91/qNP2hh4Qd4lIggt9HpUoJDJAA3Bos0VKxr4iKrmj8Q6iME4mXL7Cy9S/xaC7PJEuW+csdQ0RbOzLAbTxMDsiwZSK90HqKGEOnqwe3ZXZQr8KmPBX1aBWaa4fVRPUj5xqWpHtEKQ/eA5Gkc6ZS5bII1VzxgcDJ2qPoOypwKfHr/Bh9Rjltl2vu8Ka7x4A9Y6SXNSQC7Q6Zy5Iuy0WAijjIiIM0awxOmEIjwRAxPTr4R770n8QjbhUQhTHgmBKtadfL4xItidfj5RtzaUHSiPEQrO2ihIcqHxPCMXam03Q8w3EHuoHeXxzbw8CVZSML4H7dthKXCGJGKj3E88zwjn7RtztNL7a8PaKD/tSMB9YUmSZs0hwUoNQgAgesanfBJUgIoxAOjF974ka8YXc6Y44oXVImTDemFRONa7ywygo2ciu6mtd8PIsgLk4aZfLCC3wKFI4NjhBSGcvgxpUtKVUAJy9ZfSDom5MK6AvrGbtq0fd1FhRbkJFWIISz6G8ltKwzshPtClxTE7zr6EBbDt2rNCzKJpdSzNiRwZoStbUUVEoBZi3ZIqxbDhwIxMbMuzSyQpKQMsCCa65RhfaZCEXVOBfoXqxBBoTUjHHSmcPRO1ZSf8A1zLloWQlQK1E/wDzlpCRQCjnHid0djsfZaEpSbt1Cay0aZ31fmONcMTXDkfspYCmXemhjPKUgHESUuavg7LLb06x3S9oyxnDU+iGRt7IYtEu+GvKT+ksYwpCfZzVJkrnTVAusFQUHJqCpXZBA3PQCNT/AFKWQQ+WRGfPGAytoSUC6kAAZAQuliK10B2ZthSwpSpaghKyi+O0HSWJoHu72YZnMayjGPM23LRRKfhvhFf2kJwSOr/CDGLrdmlG3a2Okkz0FrqgXwYg4cIzdrWge3kJJAF68XLZLPmkRzFqtCVzL5QAtu8Ma44eee+BzUKMxBJICQMnKnvUejd45Z8InmVKvtf1e5bFGKlu+n+DsbTtqSnFXQEwGZt2WMlc6RyE6zLWoEAUzAVQ5gOaGuEOybGoMVA/3EDwEUbihdEP9muv7Q6A9CYXmbaUdR4CIl2U4m6OceNlH4k+uIge4xx5MoPqIBdsJxJO76x6VNL4twr4wZSUDP4fGD2OW/8AD/CFfrIt0h/HOuKEdpWGapVJiSkl60boKwGwWNSUspnBcZ44xtzSH3wtM4Hp84i3IqkmqKIR184Da5JUU0wfrdMeVOLsyhxYxHtDmvwEDy/RvBvyAsqSktgB2k8I1EWogYhuMJKVqXiqZpZmDbmgrMjS9O32MzbaRiodYDN2uGocMyC2APxjyTqAOLViqwDRuhaHjnJ+1kuwY2kTUlIHDHlB5VoGMZdpXJQnCmpUw5EivIHlAJcyYsOhASke+v8Apo5DE8HrDvK2Tl6fI+zoTakZhzmMSOIy4mFU7TCuzLSFqzCe0B+pXdH7jGSmbL7q79oIwSkXJQO5KcYIoTVgAlMtDtcQGGuCceZjJthjgS/c/wDvz+BqZOIOImTcABVCDk594j9ogMpLzQZhdTuok9AIp7Yy09g1AJyIp2qjhlo8JjtTaGtX5lx4NAOhLo65Mj3nVkXBPrwhG2G6sFsU3hxB7XChi8ucfZEOe6fHCulYybVbu2hLe6q8dcAw6xmxIxZqCaxb3TQcsD8OUTMReFaFnSKOCKdKtzgCEhmd2qPPpiI9Z13nWQwQWKTmFEV4YiGX2Fox9sKCllIHdYl91AK5E4jUCNTZKBgRjQ4+fXrGXtCUEzEp/FLJ3t7RR6tdjZ2LNRiSHHyf4eEZcjP9uw9Ln3WSqjOw1qGjnNvyhPXKGCROUlQcZBw4yFOd4RpyJxmTiQHALDliR5coXtVkaaEENjMWU+6SwCQwqWUSTz4lTUd2Skq3Ye7fVerTsIAFboNS+Tn/AMjWCo2aVCr81PDNnAADGl1mDJDjT1gITNtAIAeho1aP6aOVZs8t1sgLLHpB5Wz0g0I01yeDCyJzryEZ3tu0SFMCsmtKswhhMwEB3o7l8XzPN4VzyPs3kj2hmZKQPdA6QJVzdzAPnCyUAlyS2FDidA/rGL3EggY6h92/HOJ3kfZeM8PBaZPQKfIRYWpOJbo/mYpLlJNboujX+eHWImgMHYB6gAYYuPGFp/Nj+TEGFr/MeQgRtKXYl/Dwj3s03SKE13MHj0tMpKrxGISly+KlMaDlB0uSF9xiXFlxak4a4ACIQSXcY8+MeUsX3BSReLBnYhAz3EkcoYXM710HAVGVWBA11G6A8Ce7Qj9TFcIhKagEGtBQxpy7qA5IDxnKn1Dq7tS4xKgCG0zHAnWF5lpKq1Afs3izBgGoHyzgRxRi7JPNKQW1zylTC7jX9NS5HLLNoTRtIOlL3nJDc8eH1hLacwpUoYuGeurXdwpAEAoSL2LEClA/manwh03yZcLc2vvCCWoM9McOtTyixUNfL5RjWecoXg1FHtHEsHwHCkXlWrtEF0jABnUWdqxraH1SRoTCxxeBlQ+sHtQDUZvjkKY8Iz/bFiEAFu8olkJ/UsYfpS53jCHxtTVpDQnrQa0LSAVXxTEksBz+QJ3QhNnqIfuIP/0mjH/rkk14nwiZUoqIKSCSWTMWOyP+qVgM+0qsPr2Z7BYWsGY6rqlqLs+OOEV0pD6qM6zSCpQMtBUr/knV/anAQ2myhav6s28oVZn6DADGNYWEiaCo/wBMuFcCKE+Fd26B2XZNyffKg103XOKhQA6s56iHtIRyT7AWa1ICimUhzoRjpGfbbcoJIKLpFQ/g3j0jbkJkC0JmAhK1JBKMq1ccCIX2japdplA0Cyld0U90ih3MoRtZlV8GRNBKRMFBMQokb00pxfxi+wpCmc5BuBzhu2zQJRkpa6mWClQY1UCCx5JLQrsy0FFBgcR4wyMm2mbt1MsMrRg1cKhhHLWlSqFxVTD9Qu+DHyjQtylKKiSSzDgA7NyYxm2+yqmstM27N92+HTiCe0MO6BXQbmzqzRTSs1ZEhUwAg07SVHR2UlxuwOkNg3i4DhPZWDmLwB5Y/tjO2NbQtIQbyVJKlLSaK7KlZDF7yCG8YttW3CUVSwQp0JJWMEi8kFT6ntBuGtGoW7Mi12m/aCfd7SUH8ibgGPKNGxkolFZGNBvNG9cdI56RMBnt2vZpQQnUPdZ95q5OrYCOi9si7LlgvUn/ABPiznllGkqY6f6RyxJUhKVIxSUuTvJrEWu0Fa5ilhhfZLY3QA6ieIAb8kXUpYQsPdDpLnu3EpJNM6rSSN0KqKR3mFBRxiMcTXDGFkv00Qy/q2GjNSMVKcgVApVIwOG/nAVSk4proQAOGJxpFZk0FNVJOgxaKTlkAYNlTPd6aJaWiaQwQjC6Rdc8Sw8c4XXaAKkggUZ8WOOrUAesDE/8ThqAE3hzghtqW94n9OH7YGl2PokVs9uBUaGjNUh9aQ5LkpUi+SbpObuk74zOyr3m5Eccfg0MJtSbpSVOMcM33kZQ8o7fZnGh6fPBDABk6nAAEOWxB+IhS1KN0F6n0KaboAU3ksCHcNoaUfP+TAkJUGGJJryduVPGEhCt2FQRroUfZu74aDPX1nCVoWVXhrQ1OOQA4w0iX/TBL4HA4EkEtzANDrCyU3Q5Lg4Fsf0jM8mrDxVWxUWl9lIvEhlE1xJApjXEAxezW3tBJyU1N1CAc9ePKErUhRSUrLO1HrTN9d0RJRV7t0HLBmButvo/ExnuNSaNQWkBd12SAcalwRRs8ABwjwtSFHt0VmGa7WgO9qwj95CMSCTRs8AMsjT0aFlLDXlJJB7oqWGOIB39Y1IygW2yCVFkdlz2tecJfdlEC6Lv6jhwz5RrbQ2QCrvnhUlsoErZCQAS+GZ+scyqOwVKEVyZybIVd5Z/dlFl2JKScAAHKio5Y1Jpzh+bJlykOR4fE0wB6RmpKpiwLuhCcbu8g4qGhoHc1oGjcmaLc3twSqY4CQF3SKJSSFLBzUT/ALaD+5T5CkaVn2eq6hU0JCE+4nupTjQdanFofsVgTKT2wFTFl03i94s5rrTHfCVu2mgpKD2g7BCS5IPDPdjF1H4KakuB/aYQUgoTfIIUi5ml/Fj8IFtTal1CRMIQpadxF5LYg4O8Yc2ROmXAkmQhGRqsg7hhvciDp2UnEgLVrM7R4sxGWnOFcoR55IyyxW1ldo7URNliWJqlkpUCUpPeoUsOoHGIXNvBN6Wtd1iCR7PtAAEm8QKgJ6RofcyzONwwHx8oHIsK3Ly09fJg8K8q6QfIn2ZapSVrSqYllIVTtoUSl0liysTd8TDRsyUhxLAQQoMqZRV9ndVGNAGBGfGGl7MXUBQSDiyU83xMEGz0oBCSoA4hzXng/CFeZ8hTT2TOf2laJwHdT7Ms3sySAzAA6GgYORRtYvZLSAyrwOFHqDoR6ekdDZ7MwKWJSaMrtAjgaRwSgorWyikBagkUICbxYVfzi+PL5F9otGOl7nXJng1cVZxpQCGZSEFaFKugBydGah5Y845bZKpqyJaQCcaOzDEkNhzxI1EMW1E32okkBDIvEgue04fAVoRzPJrXD5DXwatq2eJy0zUKEtZ7qwLoN0MQpDhmfEPQ7hGQpKZYvTasQ0pz2ixPbYsVAnuig7WOXQmU0uQFKJusFaqqhWbuXQh+JPBTbf2cTMl30FImd8A5k1IqWD5YDg8PKcYVq7JR3bRyirUZkxUwgdosUhxTNzXDhiBGjsqYpa0gd0HOoyd2Z1FmYZRl2NN0qSQxAXiKg/CsdHslO70IE+SqWxu2yyhSEqJJ7R0FHAS9KlyAHyUdTGaqxV7tRz+Eb4WChFAHA8JkswIyiHEsKHUv63RDPmcGkmJii3dGKiyUDhtPdbrBpVhGav8AKNE2ReJU3SLiw+8VK5AAdSI51lnIo00Z8uw7n6nypBTYDoebiGlISMCT/eQPCBqQ4cIB3kP4lyYf/wBPj+xf5Ff9OTmEDqTzIgS7KnAJCsgMKczDybMs1JS2lKQ7ISBgeh/iM5aVuzGLJ2OMfZjoR4GkFTYaMG/tb5UjXUoeq+ZgZL59Gr4GEXqJB0tmYvZyyGZXJQqICrZMzE32/UVHo3lG3TTw+kVvOWruHowV6iRtBgzdlTEtQHSrDm8X/wBIWK9nr8xWN0yzoOfoxUyb2Q6D4Q3uJDUjDl7HS5VMJfd/MOWXZoqS7ZVPrxjQFmQPdFN7fGGZUpJxf/H5wNcmFuIvbFpvVf8AeB5GKSSkmgB5/WD26T2/IRk7am+zSEjvr3CiTTxw4Ax1eM8qK1NKxHa9r9su6ksE1fIaKJPJusP2FAlALUBeCey5YBtRvZ8K13wOw2ZMlF5feOBLPeLFKgnPMM2sbFj2aHMyY5Wog1N662GL1Dng9NSYwvc65ZI446UZIs82aUrZMoNRSqLOvswzgby1DSHbHstEoOhKQTirFR1qfg0aBsozUTxaLJbWFnBy2ZzvK2tmLS7InOCizjIN0gt0b4pNmAYkCJeKK4QtyfZUyt/jA/Z41T65wCfbECgI9cIVXaX18ozxfBWGKT52NC8nefW+KXmwCR5xlmduPR4mZPcd0ADdzxIg+3k0dMMcI8mqiY+IOtTSPm1ilFQKiKO+/HSOzl7UQaOmtMH3YxydgldhaiRdfcD2XPvEBucUwYVCw7J7HUfZ2xGXJcKAWskqIDksSwByGJ4kwltVDWnFyZSa8FTH+ETs/aREtLAkByVEMHKiotnn0hLbm0ApUtQxY9objUVYZvB8aT1Gi2b9rZ5QGIBIrQUCQeQUTXIHSDpmDAbvTaRi7OtBWQFUNQPyhIWATqC/+Jj0+VOeixyAPzhpQ1oEdmxT7W2YCYiclLFRIXvIAY01D9OMBsdruAKJYnUthQ+RjP2paJxpNdKBUAhJCiBiGUXYE6YRWwSFzR2QCDW8SWqcQEtlnBkqSGgzt7MxRLLFiFgniQsf+DBZMt6JvNvdusZ9glKSEJvBwlKCde0oChr76T1G86ibPOqEqw3Y/CI5ZxVXGzQTp063LokMMW/SK9YuiUD7qlcS0DvTqAUO8AQ/Z5RZ1kPm2HjEfJLrY0l/ID2YGKUp6P1Iiq5yE1PiYdMsaE+Hi8LTUoSe1cST+I4txhG5PlmK2e0hSbwQwOrR6ZMU1E4cPKCpBIBSQQcCPgRSBTUXQSosMyS3UkxGTSYUhdKpiiH7IzoPjDiVeqDwaEV2qXiZg5AnxZvGFV7TQCyUFR/MWbfo0a3/AKC9JqzShWIHj8oHLKU4JHxjKO2FOUgI5D548hAxb5yiLoJGrANxF1xB0NrkClHpHRoWnTziqljRUY0i1TxQhNMHJ8SK+EPSrSo95v7X+IhlsU0sLMWNDzPyEMy0J3ngT8oXWkXTdYHImvlGKnas2UopmXcKdkkHg0VWOL3aFnKlR09tZN5ZwSkqPBIJPlHB2+2FS1zJgIIIoxKU0SU9rDO6Aakkx2H2pmlFnUaAKKUqJyQpQC/8XHOOY2Ls5c6dNRMAQhCkFYFaFN9aa5rdAP6ToH7kedhpJzZqbEJtCvvKwbqezJTgCfeXv0HPMRthSjgGhhhkGyAFG0EVVD1ZCc9TsETqH6xPtDkBEtuiVI9OYRwfQqkhKamYp3UBuHoecCFgT7xL8v5h9SEv9YqUAfz9IFSRVZvhiCrEp6XW1iyrErMh90NKmJ1L7vqIhMxZwcCJyXz+S8ZZXwZ65as36RCLPeypvZoe+7fi8vnEqljI+Pyjmllrg6oqf+TX9CFo2Sgu+eASgBudSYzZOwEIDJUttDd82BjoBKfPxiF2VO4neYR+pl8jKEe2Y69ny7lwJZs3c11J8oyZuwiXbtAEkUrlkObNHU+xH8fOKps4xF4QV6mXe5TxxXZhbHsU1LlSTilioYABQqTiBeMNWmyqc3a5DtMOjxskbn6/SKlWQuji5+MJP1EpcbBSStmEj7PlRdcx3YLHeBSLxau8g6Uzg9l2NcA/qdoZkA1KrxIFAKtQUDcY1VDh5QJU1qpL8n8XEDzZPkHiT3QFGzahRWSdQ2mVKQ+qaNVHVmgMtRUMw+jfCCf6eKE+KvrA1yk9zKKjyXE4uwSQ+BMFCTmfAecCQm7mkfpZ+tTE3hjUwycV0wv6LhtfXKB2uwy5rXw5GBBKVJfFiC8DM0/h9dYsScSQkalh5wYXeyElF1uY8xE6ylkLJSoslRyOixhgKHdpSEbTa3JK1KK8Ca0NHG7gAI19trEyzqlJWk3iASCDdSO0SNVBqbyIwbQA4SlySq8auQLrJTo5ABwowxMUlj2sg0y0lSmqwURU5nc+NdN/KCSZAUACWdqpoa1roN7GELRaylClJSFBsQ9E4EgMxq4vVwEaOz7igFKRfZ+wnMm4QquLio3DcYSONye+wODWl2aXL/C+ZJDltxx5vDBmCmfAHzaBWcFiUyko4l/BIbxiTai9VDgzeJJjrcVFcHRB/AxcwoN0L262plsMVHJLfLwiptzOygS2oLGFZkp3UohLl6qrwGnrWOZvcaSk+AKNoEkkrIOQSMzk5d/KDzWnMFFJZ2Ll+jZ8YXmpklNVs2aR6pSM8zCO6SOFCRkeHzjOPaOWaa7PoM2Yahg2+FJYSgqKUgFZdRANTr4mHZ8vKvrnGMgqSbqy41bCPSVHm8ujRvn0IteheVOBwrBQ2cMI9i4VFiknCJQd0W9ruhTCk2QvKBCxqFVEnw8IfCvVYv7QQriPCWngRlS69xR6eTwRRbIj9o+MHK0+vpEgJP8AMRlhvk6F6hoUUfy/GPEjTwg9oIHvHxhX2o/GfH5wjw/Q6zyZenpxFVqH5ou6sb1IlK1a+usRcY8OIfPPpoAZje6roPhHjaEszEcQ0MufQ+sevbvAwfHFm9xPsVvo1TzLxZBB7pEEmt6J8oUtkskZncSw6dIT27b2Yfdb00MEOwKhTh8Y8mWnNdOI+EZcmyLJqUp4JrzcRpCU4qRyYZw0fTfLLSytLZr+wgErF35x4rR7oBhWZKOVfXCDCSfphFlixxOd+sd7IuJ6sgG5CBrUTinxBibifzR64Mh1JhnpX2b3UukkCXQ5j1qDHlDK6fPHdlBQkg0APB/jHhpdO8kfSHhD6olL1U65EFbMSCTdJo7cMn6ZxmWOyLSlRN2+olmOAcuXHIDRt5jo/ZvuGhV8AID92CS4B5HhU13QZY+yazyezZz1p2e4Ds7XaG6ySq8qj1euUGs0m6tw1E3UhIAAA1yzVTfGxcTmHOpbOtHr/EQSMAl+Qbwibo6IZY9ixs19iVNuBx9bhFfuiEgsAS2OPnGhLQCKhPSAizoNCC3OEu3yjpj6iMVumZZntRwNw+kJT1yy6mUVcmJ5n4RtjZycGPINCVpsktx2yQMjeLnQhmAaNHH2Un6yLVRMZJxUen8UEemW4SyzgqbEgmmbDTCu6D7UsIUlkrSSO0RUO2RbAUB3QlZLLLSSSbysFKPdJNeyPewPa30g+JP9xKNT3PqE4wnaZbigD74dmpMCuR0o858mKbNMGGEHlTrrBRflhhnhGmUevpCVps2L4evrBKa1L9weQsHBoKpUZ0izJSXScauVE/OkNIJwcNAtiOC6CxCoGZwGI8YIZw0Ig6gaWTdj3tQ7OH0evSKma4o/n8IExd6Od0DUFQB2h1nNo9IlDE9IkuM/GIK9xjWPfSLLnVdvEReXMJyioUNH3ehEKd8T4xg0kMXo9e4wpx9dYrXQxnITQhtQgM4ADfFEoVn4tFVI1gJoOhfIGVaiCxHMwcTuEQJaRVn5/SJvV7vjAcUM0n0WA5wwlL4tAHrh4xbMUhlROUQ55QIj08eHCJfIQxFoj2W+JuEZ+UTeb+Ii9DWwaUQ6oqVGLCICvTGMaigKji0eTK1r5QW9EXzGsNFVSxoDFfZaMIu8VI3eELpTDbFbRKUxYVyb6iMm22b8T1xy8R8o3V7vL6Rk2qzrLkl9ACRXpSFeNdFISfbMubJQGQDiSTVk9kYHUO3HCMoy0qF2pc33ABYkVSztQ04ARqTrHcSTdq5BzIumh4Fn5iDSEsSOFCboq/4hCNHbButm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s://upload.wikimedia.org/wikipedia/commons/8/82/Apatosaurus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54829"/>
            <a:ext cx="8553450" cy="3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ximages.chicago2.vip.townnews.com/lockportjournal.com/content/tncms/assets/v3/editorial/1/76/176e1a75-3b17-5de6-bf9e-33dc45b9c61d/562b2619c8000.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41" y="914400"/>
            <a:ext cx="1575858" cy="210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6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Apatosaurus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7854696" cy="117113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was found in Western  North  America.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MTEhUSExMVFhUXFxcYFRgXGBcXGBcXFRUWFxcVFxcYHSggGholHRUWITEhJSkrLi4uFx8zODMsNygtLisBCgoKDg0OGxAQGi0lHyUtLS0tLS0tLS0tLS0tLS0tLS0tLS0tLS0tLS0tLS0tLS0tLS0tLS0tKy0tLS0tLS0tLf/AABEIAKgBLAMBIgACEQEDEQH/xAAcAAACAgMBAQAAAAAAAAAAAAAEBQIDAAEGBwj/xABDEAABAwIDBAcECAQGAQUAAAABAgMRAAQSITEFQVFhBhMicYGRoTKxwdEHFCNCYoLh8BVSkvEWM0NTcqKyJDRjc5P/xAAZAQADAQEBAAAAAAAAAAAAAAABAgMEAAX/xAAwEQACAgEDAgQEBQUBAAAAAAAAAQIRAxIhMUFRBBMyYSKRobEFQoHR4RRxcsHxUv/aAAwDAQACEQMRAD8A5/pHb3b+0WU3j7anur6x4KbQpmyZzVLjeLAVBPaIJIlSBKpFG7UsrVhhty/uHHX3HxcfVlSkm3JUUxboAbaW4EIxYohKiNRXQr6R2qWbi8t2+vvLsgqacSFlsMoT7SQM2kYQoH7yikSDp56ttIv3XdoOLeDYJuVpBXL60KCGcSRAhXZ3CWlAUaBZ1Vnt3aLr+GytrSzXcrSyCklx0JbaS5iBMpS02haZwpABOkmvLrlGapMnEqTxMmTPfXffRhte6zZs2m+vUhRXcOrUoJbQuThSB2c3E5QcRAnTLg0qkFR1OftGSSZJM0GE6L6P7bZjrrre0XS1KU9QoKUgBUqxyoDCMsPtZV0W3ug91Y4bzZdw4+xhnG2tK1pA/wDr7LqO4GN4ympfQlt20tnbpu6dbb64M9X1mSD1ZdxAqUMI9tOpE17VsXY9o0FLtG2kBwyoswEKPGEnD5UUA+ZrjpK48hSHENBDqgpWSktl0EfaoABDbmcqw9lQJlMmaYbCtrwoW3bO4kkHGwlxq5SpEAqULZRJUiTGJIKhpG+vUulP0VoduPrFt1SMawp5C0Apk5KdbyOcEktkFKvwnOvPdqdDL2yuEdWVs9YSlpTLpAKwYKUEke2AFBCzOolRTCicVXL20bR4F1Loct2ypJgvMlhZ7SVpX9p1MgAyTgO5Nej9BbrZlylh8CzbvSMSkMHqVYsxBbkFWRzBxDmda89Y2jtB0Yrh9zHbuDCHkBhYUR7DV1hBacUlQ7LoSFT97MV2Ww9ht3Zm3b6peBKng+3avsF5OEkOMIWHLd4k4oSEJ1IHHrOPT1sg0uvLQ7qMtutDaetwBzCMeCcGKM8OLPDPGpLdEZ1oxya4JSimKbe7w9lVFJcEg6VTdMpXprStwrRWtRjPjZkHJxOg+tKG6RxolpzEJpBZbSjJVOGnRqk94rPlxaehSE7Chyq0JBoIvcqKaVUJRaKpmlsVQ4yRRtaNIpNDUKySKubeqbzVCKyNV2kJwGzQV0o1chwxVDyid1clTObIsIoxpnfUbVkxJopApZSCkVqMVUElRoxaN1Y23FLYaNNoip4a3WxSjGsNRKKsrUV1nFRaqpbdE1pQopgoWPCgHVU1uW6VvJq8GTkDKNRqak1GKshGeC7Mv3mVlTDqmllJRjTE4TqMx/YwRmK9B6O9G7LaCpSotpCUdbaGTKkJCQtDhPsqCYKgMQBMFJUSrzNtVHW1+ttQW2pSFJzSUkgjuIrAmXPWL9lvZyVIYaFxtG4bUpeAYUhCQe0RMNMIHZSJE4Ugmc68LthKMgYgR4CvQ7L6RnkpeC2GVKeSQ44hPVuKVgKEqWcwuBGUCuLcs8LYBE5QP70spDROp+i3amzmvrKNotoKVqZDa3WetbSR1kgqwnATiGeWmuVeq7P6DbKV/wCotkYQ4JxW1w+hChujqnAPAVxv0CIHU3qVoBQXGhBgz2FYklPAAp869PYbaZRgZbQ2j+VCUoT5JAG6qRi2K2R2NskW2IJffcQc0oec60IO/AtQ6yDwKiKu2pZNPtqZeQFtqHaSfMEcCDmCMwRVS7mk+1Nu9U9bt5YXlOBRP3Q2ytwEf0R40+mluLdhH8DCHm3WVgfZpZuEuy6H2UThxFRkuJkwszkogzlDVyytlOIeUy2XW/8ALXhTjTkUwlUSBBiNKXs3oUApJlKgCkjQgiQR4Vclc76by0DWM3Fg0I8mh1FXOqlPEU0Y1wBsquWyM6rbuZyNEdfumPUUsu0748jWrGtWzIT23L7tjKQB+X5Vfs27SRhUe0MqVsvzkVRRSWCTIIVVpQ+HTImpb2h22spyOnGjEqSRIrm12ypzJA3GSQPCi2G1j2FBUbjWWeFNXZeM32GqbojWrhcpO+ubu7xwSFIoAurJ1jxorwerdsDz0di4RxoJ5QpTZtvKOShHOmKLVxXZMDnU3i0PlDrJq6EfrUHKjkMk5k1BOy0g6k98UelGVRnJdB4p9SLXCrQiopTU5qTHRlamtFVbFcEjNYDXI9JOn1vbnq0S65vCIhMhUEq0CgoAFCoVBmOPn21ek19dhQU4GkH7rZyghMjEc/aRiB9pJJggUkskYjKDZ6ttXpI0yJ9rJZyMSWe082P/AJUolYQYxBJ4EhEj6QGwrCpbZgwSDkQhbZW4kzopl9t1I/A4mTGXkl022VKU64tayZUVKUpSiIEqUokkwBmeAoV1DGZhXkDvJz8SfOp+bY/ln0hsvaqHhlkoRiSSMjmDHEBSVpnig0Yqvm/o/tZy2cS4xcELEHq1IUpsiFjCrtCTC3DlvWqM69m6KdMkXZ6paOreAxAA4kLSPvIUQD+U6cTnTRyxbp8ivG6tcHSO0tuQKYrVVLjE1pi6IsTkVAijH7Yihyirpk2j5ybRJijOqCRn65eVDtGPnVzi0g/zGsPJYpcWNworaBPVjmeFArVOmVM9pD7Mce4c99JPlFIcMb/Rf0pbtFPNPSG3FJUFgTgUBBKgMykiNMxGhmvZbdQcSHGnEuIOhSQQfEV8z2Z9rvpiw6oZgwdxGtaYZnHYjKFs+kG7IniK84+ly7SwplKHAHQFKAkSAsKbMjcCCsTyPCqOhf0jOMEM3hU4ycg4c3G+Z3rT6jnpVH0o3Dbt0FpONPUoKFJzBCgTM/mFLmy3EbFDc636O1F/ZrC8gQnARMnsEpT5pCTHOnT1qsAKB1rgfoS2iSq8aE9WCytAO4lKm1Zcw2nyr1BbwrRiytRWxKcFbE4unBkaxy5/vTa5CF5iOdBKtU7j4VqjKD6UQakuovbuJOExy3VtWzlnMe+rLi13ioJfcTxrQu8Cf+RQ7Yr5H09dKHwKSd4NNvrRUM0+IoO4Wdxy4GnhOT2YsorlGkbScAgwRz+dRTfKBkEiq0r41d1SCMiJ5zRcYLoBOXcKTfhQ7RM86i91ahqAfL9KoZwj2gCPdRtpZNKIznkajJRhvuUVyA3GigBSXQQdwMGjrZgrTIWZ3wT6iiHtjokxkN3I1RaMqaUcpHwpXkUo7PcKg091sH21s5vUT40W0hekmq2L9vjHfRIuk8RWCbne6NMVHuTQhW81JSDxqP1tMEkwBmSdABvpH0m6XMWiCVKBchKktnEkuJUY+zVhIUYB5DLEUgg1But2VSsc3dyhpBW4oJSIlSskicgVK0SOZyrynpR03cuiWLeUInNY1V7Jw7wMKhIcTCshEfeVbZ227fLJVISCoITlPVlWIJcUkDrIIEA6czJIyQllM7+FZMme9kaIYq3YKm2Dau0ZnNW+TPzoLae0oyGQ4b/DhVe1L2SDwHvOVKClTishJ9BU4R1bvgd7bIit8mN3L9apXcDSSePPlXRbF6KOv5pbcdA1wDs5ajGcp5a8qb23RpSnPq6LVfW5YkrSRgBPtKKsgnXtaGMpp5ZlGtMWwrE3y0jlbVtWFKwAoDOQZIj+Yajxp3abQcSEqQIWggoWJBSZ3Eajka7l76IklCSi5wO/fISSnuRBBy568BUHvopdCPs70Fz7x6otJUOeBapPOJppQlNbxEWSMeGdR0K6WJvUFCxguWwC6jPCRMBxB/lO8apJjPInqkprjfo96Efw/rXHHQ885CcQBASgZ4RJJMqzJ/CnhXZA1pjdbmd1exF1EiglW9H4qgYp06FaPlnqDE1UBWB6d5IrU1EJsmm+2MAaywzv1nThS5oCDvJBA74o7a6Dh9k6Dh76nP1IpDhgOwUJJWTnBG7vprcXgSOwkDhlSPZTkBcmMx36Vetzh61TqTZpSiTnRzQls58dMt9AhROtMbeQ0rxynxzEcjSZOB8fJ030GupDt4klOIhnCkkAmC7OEb4keYr1i6QY9gk8q+atiNgqcmcsOnequt2T0uuLVXYWpSDqhxSlA9xJ7J7vWtWPIopJkZxtnq62lTMFNVpJJzVSm0+kNlxIgKQopWD1gUcK0gFGSAcaFdrMEHICM8k20elDrqkqS2UplCgFRvbKXGVge2mSCFTryAnV/WY4rdkv6eb4O1ceabClLdSOrSlS8/ZQolIWrgmUqz/CeFbvdr26D1ayQQ8GFzHYUprrUFUn2SCiCP5xzjzC8UnClJW4SEFojQdWTOAx7SdNZyFW/V20oxlKSvIjFmTyrBk/EN/hRpj4Tbc7Vrb1t9nhcCS4txuCpPYU31klQOiD1ZhW/EnjWM7ebXgAhWNLyhkMvq60ocBg6yrLjBrgXFydE58qpvFJSAEiDvIy91GP4lPqjn4OPRnoibxtYSREKQHEmdUHMKz3ZipRXmYdc6sw4rCWi1GsNqEFCZnCMhEaRV7e3n0k59pWIyJGaktJHKAGh/Ua2Y/xTG18SZnn4KfRnpQeMcRz+dRMEzpXH2XTBST9qk4SpOcAwkvOlemZhtTSRzSfEhXTEdXiwDF1RVoRLqXQOq4dpskg6CNd1aF47BzZJ+Gy9jsA+4BAXI78/WjLJ6RClGedcHc9MGpdS2Sopda6nsK+0ZPVl6Z9lSftYmJhOtC3vS5aZwpVk8FIJwpC2csSFgaHNQBjck5maSfi/D16ho4Mt8HqfWtAkFI08x3Upu9tWyAhSFph1Ki0oqAaUUpxYS5mEyJOmgOsRXmDe3bheCFYS244ptRlSwlzF9kSclIAIGY+6nhQ9taLJ+0JIxKME9kFaipRCdBJJOXGsE/GwXptmmPhpP1HRbX6erX/AO1xJ/y1pJ7JbWCetbWM0uoKYHIkkE5Qht7DFBJkxA4JH8qRolIJMAQBR7lskZgRlQydopSY0BrzsuWWTdmyEIw2JNuJay8zSja78kkGRuqvbL5Kif3pSyVLISJP7zoQhbsLl0NIQVnLQSeUDfXqfQjoQnCl65TKdW2j94bnHeM7kefAC9A+iYUQ6sfZpMtg/wCqoR2z+AEZcTnpr6WlhZrbixqaTfHRd/d/6I5JuHwrnr+xcl4AAJAAGgAgDkAKiq7jfUk2Z3mqbjZhOc1qShfJlbkWG7HGrW7tJGdJ1WyhlWxbL4VR4o9xdb7DZTonI1vr4pQAoVYm4OhpXiCpjA3NQ+sUKlwaVhVQ0B1HzQlMVYgVU24J/T4UztnEoGYBPPP0rJdFAdAPHKRPnR+1QCDuy4jUUM47JSMoJGWm8VdtYdjFvz4K3/vyqUvUikOGJbIDtd9EAbqF2er2p40chNWJsmymjlpHVmOB4/PvoVDVXtq+zOesx++FJk4Gx8ivYi1BTmAEk4ferP1rr2dgdgOPHWCRPOQKS9C1JSblZElIaw95Lk+6ug2teqLQJ4H3R8ajlm7otCK5CLe4SEgBKYE5xuFU2zqlqmCc6o2GgYSVZjd4UUCpc5wAMgMqyt8l0Y+lZV7IEmoXZVkNYoFlZxwSam8+UKImRS2xqRc04JknSqkuA6gUL9dCiYTPPdVaXQFCZic6dNiUhrfNIw4QYG+qbLZ8nFiBGkH3zRLjCFDI+NV26cPZ/cUurYOncBurZcwNOGtXO268EZRVwdExU3nxE84ptYNIsaslyCoiOXzo561Tvk8aibwVO6uYTMUXMCiX2QSnRIqvaF1GfKk38SViy3Z1btN0rSCN4k943V35jugxTfy2c8wKQXSt81Fu5wznqKghCnFJQMydw7vlTwg7A3ZtIW5hSN5yA8a7X6P+i3X9txMNpxBZnNef+Sk8IHaI7hrIq6G9Ei5hcdxIQJkzmqRGBHDfK/xEDPMek2zWEBtuEgCEpGQAG4V6ODwvmLf0/f8Aj7mbLn8vZer7fz9hwQgJCYAAgADKANABwqIdg6yKHXbqI7X61Uq1UIgyK2rHHuZHOXYdM3INFAgiubQ8pBzpjb3oNSnga3Q8cvc1eCDNUN3UUVckEUI0hJMHKuUdtzm9zV0ZEigsdNFWmWRoJ6zIp4sDKCa11lYUEVGrImz50QhUwB45H0yo4W3ZkkDxodtRIyVl31cMwVRkDA5mvIexrSsutkBJCiQACIn7xBGmWQ5mrNsg9UIk79J1/tQKHJMnX5cqJ2msYMuGh8RMa7t/Kka+JFI8MA2Q+pIWBEEieyk6TvIkeFNA6FGVQP8AilI9EjWgejey3HseACE4cSiYAmflXd7N2ChtnGU4lGO0dBB3TppTSml/cCg2Kv4QerC3OyFRCNCRz76ovwAVhICR2QBp90d37PKuj2i6iApRxxHJIyEZb657aLwUtxQBMkEZ8E9/7ms6k5PctpSWwu6IqSPrRO7qiPNyj724xt/8ZHnB+FIdgqON4fzJ+ZpihUDkRB+FDL6gw4Gex3OwRz+FM7Y9hXdSHY7maknhPwpuw52T3VGWxRCzF2qrvnNe6tz2qG2gqgluFvYv2OzV9+2AJGoqrZ6xhNRuXdad8iLgsbvMgRykU5QQ4nWK5RrUinezml6jSlmqGi7Kb5BSfjxqpb0o8c9JEUVer460lunYoxVgk6LEOcTRb9wFJA0yGhz8qU9aaut21rMJSVE5QNar5be4qkRcXnU0vyCDOWnd3UwY6PukhJScR0SmVL8gDHfFdhsnoO4O0QGQRnJxLjgEjITzPeKrDHr9Kv8At+4spKPqdHDMbMUoAg9pWSUgKUo8hAjEeFejbC6Gx230BCYAS0DKiAZHWq4TmUiJOumGun2Lstm2H2aBiOq1dpZnXPcOQgUxXc8QK34/CO7n8un69zLPxO1Q29xcpMZDIDQcOVYmiHCCdKhgr00zAzQcVxNbS8oaKNHWez8QxKMDdxNHp2Y2IynvqUs0FsPHHJiVVwo6x5VWFU5uUToMu6ly7NefZMCjCcWux0otFYuDUlPVDqzwNbCRwNPSF3C7e+IyNXuPTS4J5Gp5ipOEbHUnRcsg1UpsVBajUJplEDkfNVquAZrodiJafaLSl4DixBUaGIz5R7opDcMnIgHCdwGnhVdqVJIIkcTu8a8WcbWxvi6Z1m0ei/UtdcH21gFOSRKoWoJEieBk0r2ssYBmnTMAkeMGoh/HCZmSBrwM76u2r7Jkq3ZQD6zSq73H2rYZfR3eIbbusQkkIwxyC5PqKOuNvl1GH2SnMDx/WuS2K7hKjJGmoGYg7ppgAgGcSjyAA95qeSMnJjwkkgtzaBUkp8vkf3vqtpwhtWUyDy4fvwqkONDRCj3qj0SB76ICpbUqI1yEkes8KVRceUFyT6iLZC4cWe7403SoZkQQdRS3o9tEsuuEJSrEIIUJ0P609/irK/8AMt0g8UZEfOjlhJytIEJRSpsCS7hWlQ00P78KbMO5HzpZc26CnG2qQNQclDv499WWD05fuKjNbFYvcmvWl965mBTFwa0mWuVV2NdTpsKYewmtvLnzoapiqkybas66FFxCEgUnt7fKay5ucIioyWp0ikdkXXDu850sfTjVyGZqL11zqKHoBJ1VpyFVhBoSUrOu2RfNANMobTjWpKEjLNSiAJJ5nWvRLPohop5z8jXZHcVntHwCa8U2EFl0OJJGAghXAjNMc5z8K9k2B06QpIRcwlYyxx2VczGh9K04PD47uSshlzy4TOrsLJlpOFttKJ1gZnmo6qPM1a4U0JbbXYcybWhR/CoE+U1NRMzBr0YxXQyORt9pMTnQShRanDwqlWdWjaEdFuzmQVZinKbRI0ApZs1RCoEU0IO+ahmb1FMaVG0tbq2tutdUOfmarWjmaiipgbzqbkxuFUqVuqyCRRfuKCrWoTkM99DLtwRpRa8WmWVVh2NasnXAjVi1TNQw00UU0O4lPEVVZO5NwAorMNXqb5io4KopIXSfNXUqnfNTcZVhECRn4GT+lZJOdW25M145tKbZmDJGXn7vfRW0FdjLSN6vSag0skpHP51feNqw5k7vujhx8qV8jrgUWrc4u8es0RJ0quxbWVKCcJ0nEY4xy86tfKke22U893gdPWmFouYcw9lXzpskANbuJGXH55c6QIfSM4oxnayMGBQOW89oaz4frSTTaGhswDZw+1UOR94pkVIG8UrtWyXDGQIOe7jFXKYOc7taoI+QpL6SYEg7qvYtXUkKjL1jupZs+8hwFDanCNw37twNPlbTUodtrBpEmZH6fGs+a+iLYkupG8uOzA1NDbMtUuOBKlQkakRPrQjjinHAE6n3cabfVUJAiZG8ZedCGP4QzyKx4vo4zEh5UdyZpHtLZaUglKzlx+MUsc2i+BGPKhm7pxa0pKplQ99LHHJbtjSmntR0nWQ0OKgKBuVZCasfczjcBnQDzhWoJT++dJCNseUqQKViSfKqXHio5Uw2rbpARhAGRnnEZnnS0cK1VRnuzqdgt4WhlqSfh8KesLRvSKVsXDYCQDlAjuA4USi8RoMs9TP7FaI0lRnlbdjP6wB7ACTxGtM9ldKXGjhdJWjj94D40lbSN2dRcSBqQOEkD31SLrdCPc9UsbpDqAttQUk+nIjcaujlXldjeOMKxNqKTv4HvG+u12N0ySqBcICfxJ08RqKssvcGkf4KbsJIAmhrVTTgxIUFA6QQaPbRAg0uSaaGhGjErqtapOVWFFSw5VK0hysQBW1md9aIqPVmicQUgVSq3FXKQazCaZMUDXb99UqaHH30ywnhUC1TagULupqJapmWqgWaZTA4nzC3VqUxnWgiOPkambhCczXnJruaNLItRjAyy46cK0+EqGSUwZ+9lwG/fVaFSFO6A5JgwdN4G7L1odl8qMT3Ty568a7qMuDezDCl+HvNOEuSMJTiSdQdKTbOXD+EmMQI8dR8fOnF79k2pw5gRHDMxnTVYvU57adsG1lIMjUdxoMKp8nYjzkuPdgRJG+By3ZUIw0lTK1KACYOAJGfZjtTqc4HnXN0Fbi5D0aGO6jm7Z5wCVQk8dY7hr3Eih9mufaIQQCFLTqAc1EDKfCuxGz1c/KiCxfZ2qW1JIGQy78syeJmqNp3Mkq8BTW9aKEgkHI8DwNc1duEqAH7NZ5RuZWL+EN2S3Axbzl3D9+6m/VqI4VK2sMKQIOQjQ+NXhk7wfI1fSRbOXvciRwMUPZtlTiQOM+WdF7ZTDih3eqQas6ONS6oxok+pH60iQ7ZY8wVIJzkaiobEZJWoDWPQHP3iml0jA4DuUIPhkffQdg2UXGHjI9CfhU4vTLSUl8UbDr+wCkRkCMxGf7Fc+u2IkEQRXZFozzqi72aHE55EaH4d1VkrJRdHNWTkGDlw5U4RMQaSraVviRXS7IhTSCczBHkSPhQgzpxoHZuFpORy4VXdqUsyrP4U46tNYWQd1OxDVjcNhsJKvZTnMzl+91HdTlIIIOY1pf9VHCrWVlMCTABAE8f7zVI5O4rgMbR51sy2tST+EmnVl0xvG1AqX1g3pWkZ+IgikNne4MlQqB4zPGj0XiFlIO/wg8KdSixaaO+2X02tnB25bVvCsx4KHxpn/iK1P8Art+decKs0bqj9WFHSg6mep21yhwShSVD8JB91EV5NbhTZxNqKDyypvb9J7hPtELHMQfMV2k7UegBPGpRXIt9LB95Kh5H40QOkrf8xH5TR0nakdNAreVc4nbzZ/1B61v+Ot/7ifOu0e52o6AgVDKko2wg/wCoj+oVIbRT/On+ofOionaj50dZM/ofhV7bAKB2USQRJGczmc8zkY8KL6gzkFf0wPOiEABOZII0EHcSdQnjB/KO6vHx5D0ZwFjlsoiMCYHFKRpu00+dD3FuUIUoITIwwQABmpOkeNO3HE71kidIXEQcs0nTLvoJ9SClWFalafdXriTMGOR9Kv5uxHy9znbtKlqCsMHiBEkbxFXPbUui2ptTiyhQgpUAZHeRPrR/V5xEd5A+PwqfVkjRPp8qXzfYbyyy26c3EQsJXlGkbt/GkKb0oGFPs59nhOscqZm2TMnDPhUV2rR+6fAGipwXCOcZPqJbR/A4hwfcWlf9Kgr4V6+npGo6LR/V+leZu2A+6FDvyqbAUnIQrkpIUPCRPrS5ayU0zsdw5Oi6X7eU4pLaiDhTIg7167vwiuZtyUOJc1KVJUBuJSQqD3xRSrIOGSmD+AwPJU++q17HOnWx/wAhlHekmfKug4RVWdJSbs9MsulHXJxIU2eIjMHgRiyNXp225xR/SfnXnFhsAa/W2k8cyP8AyinLPRNak4k3GIfhUk+gJrLPRF+r6F46mvT9TnOk16XLl5SiJxkZAgdkBMeGGPCruh+3/qbyiodlxISowSUwZCgBqMzP6RTNXQcqJ+1IM5yJ8cqpd6DqH+sP6TWleIwuOmyLxZE7of8ATK/D9slaShULSpJTOYUCnXxHlXKuvrQpDyclIKVeKT+lXudHXm0Q2tTgmcIyGvAmOdCO2NzBBaXB5c6SGnpJDSvseqfxkfhrf8ZHL1+VedWNlfkZuFH/ACUfdBo4bOut9yrwE++oOKX5kVTv8rF+0th3BcccRhKVLWUpCu0AVGJxADSN++uu6JuqtrcNLKScSlZE5BRmJjXXzpF/DrrdcKP5f1qAtrrTr/8AqKd5HJVa+oqgk7p/Q7r+NDgP6v0rBtsfsj5VxKbO5/35/KPnWzYv73v+o+dTv3X1G/R/Q7Q7a4CfEfKtq2tP3c+agfQCuORYP/7v/RNXo2Y4dXo/II867XXVB030Z0jm2o1A786rO2Ad6fJR9aRDYKjrcCOSR86z/D6/98eKB8DR85d18v4Bo9mNndtxoUHznyNUJ6Qc0Dvn5UCnoy4Dm62e9Ko9DRrezVIElNuscgoHvzBqkc8OrXyEeN+/zCE7UUrPrGwN5gmPSrG9oIVkLhsfkV8ay2QzOFaI7kpV8qYs2mz/ALzh7urA+dWjlT4cfkTljr/0VBy3Ald2fyt5fGptuWp0u1f/AJgUyY2Ns5Wjg8YT7xTFrozZqiFIPIFPwrRB5H6XH9P+kZKHWxEtVqNbspH/AAMecURbWtoswL5JPCUA+tdE10XtR9xJ8B8qKY2FbI0aR5VeLy9a+v7kpLH0sSM7FYJgPlR4BSSfQUR/h5nis+P6U+RbIT7IA7hFQWjOrxa6k2ux4AVnu8CTVXVp3z4nL1rVZXgpHrsl1Ce8b4BE8sqwtE6Nz3pWPWsrKVugpWaFu4Mw0e8Aj3xWOsLOSkK8wR6msrKm8jG8srXYLOWEDvV8KiUKSDhUBx094TWVlPCblyLKKQIrCNczy+ZNYXMsgRzMRWVlaKIlZuFRE+efvrRAOZJJ8p8qyspqFs2h7kTwj3Z1EqJ+EbvHjWqyuoNjJjaDwEBxcczMedX/AMQeIjGe7snzrKyoNLsUVk29rKR7baDxyUP0NG2/SFs6tFPP2h7vhWVlDy4yV0HU0y07WbOikjyT7xRzCzEylXkfUVlZUsuNRVoeEtTJqYSTJiTyPyqxDI0CSe7P31usrM5Uiuk11PEGeByy8qwp4H4++KyspoPUK9iJjdHkK2gga+6srKegWWJcyjLlu+NYXv3l86ysrtKOsrdvIyyqhT28H1PyrKyikjitb3OT41WHFHTLz+dbrKICzrF8R61sXC06KHgKyspuhxextZ8aL8/7UyteklwnVc+Kq1WUfNnHhg0RfKDUdLX+flVw6WP8E+VbrKdeLy9xHgx9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USExMVFhUXFxcYFRgXGBcXGBcXFRUWFxcVFxcYHSggGholHRUWITEhJSkrLi4uFx8zODMsNygtLisBCgoKDg0OGxAQGi0lHyUtLS0tLS0tLS0tLS0tLS0tLS0tLS0tLS0tLS0tLS0tLS0tLS0tLS0tKy0tLS0tLS0tLf/AABEIAKgBLAMBIgACEQEDEQH/xAAcAAACAgMBAQAAAAAAAAAAAAAEBQIDAAEGBwj/xABDEAABAwIDBAcECAQGAQUAAAABAgMRAAQSITEFQVFhBhMicYGRoTKxwdEHFCNCYoLh8BVSkvEWM0NTcqKyJDRjc5P/xAAZAQADAQEBAAAAAAAAAAAAAAABAgMEAAX/xAAwEQACAgEDAgQEBQUBAAAAAAAAAQIRAxIhMUFRBBMyYSKRobEFQoHR4RRxcsHxUv/aAAwDAQACEQMRAD8A5/pHb3b+0WU3j7anur6x4KbQpmyZzVLjeLAVBPaIJIlSBKpFG7UsrVhhty/uHHX3HxcfVlSkm3JUUxboAbaW4EIxYohKiNRXQr6R2qWbi8t2+vvLsgqacSFlsMoT7SQM2kYQoH7yikSDp56ttIv3XdoOLeDYJuVpBXL60KCGcSRAhXZ3CWlAUaBZ1Vnt3aLr+GytrSzXcrSyCklx0JbaS5iBMpS02haZwpABOkmvLrlGapMnEqTxMmTPfXffRhte6zZs2m+vUhRXcOrUoJbQuThSB2c3E5QcRAnTLg0qkFR1OftGSSZJM0GE6L6P7bZjrrre0XS1KU9QoKUgBUqxyoDCMsPtZV0W3ug91Y4bzZdw4+xhnG2tK1pA/wDr7LqO4GN4ympfQlt20tnbpu6dbb64M9X1mSD1ZdxAqUMI9tOpE17VsXY9o0FLtG2kBwyoswEKPGEnD5UUA+ZrjpK48hSHENBDqgpWSktl0EfaoABDbmcqw9lQJlMmaYbCtrwoW3bO4kkHGwlxq5SpEAqULZRJUiTGJIKhpG+vUulP0VoduPrFt1SMawp5C0Apk5KdbyOcEktkFKvwnOvPdqdDL2yuEdWVs9YSlpTLpAKwYKUEke2AFBCzOolRTCicVXL20bR4F1Loct2ypJgvMlhZ7SVpX9p1MgAyTgO5Nej9BbrZlylh8CzbvSMSkMHqVYsxBbkFWRzBxDmda89Y2jtB0Yrh9zHbuDCHkBhYUR7DV1hBacUlQ7LoSFT97MV2Ww9ht3Zm3b6peBKng+3avsF5OEkOMIWHLd4k4oSEJ1IHHrOPT1sg0uvLQ7qMtutDaetwBzCMeCcGKM8OLPDPGpLdEZ1oxya4JSimKbe7w9lVFJcEg6VTdMpXprStwrRWtRjPjZkHJxOg+tKG6RxolpzEJpBZbSjJVOGnRqk94rPlxaehSE7Chyq0JBoIvcqKaVUJRaKpmlsVQ4yRRtaNIpNDUKySKubeqbzVCKyNV2kJwGzQV0o1chwxVDyid1clTObIsIoxpnfUbVkxJopApZSCkVqMVUElRoxaN1Y23FLYaNNoip4a3WxSjGsNRKKsrUV1nFRaqpbdE1pQopgoWPCgHVU1uW6VvJq8GTkDKNRqak1GKshGeC7Mv3mVlTDqmllJRjTE4TqMx/YwRmK9B6O9G7LaCpSotpCUdbaGTKkJCQtDhPsqCYKgMQBMFJUSrzNtVHW1+ttQW2pSFJzSUkgjuIrAmXPWL9lvZyVIYaFxtG4bUpeAYUhCQe0RMNMIHZSJE4Ugmc68LthKMgYgR4CvQ7L6RnkpeC2GVKeSQ44hPVuKVgKEqWcwuBGUCuLcs8LYBE5QP70spDROp+i3amzmvrKNotoKVqZDa3WetbSR1kgqwnATiGeWmuVeq7P6DbKV/wCotkYQ4JxW1w+hChujqnAPAVxv0CIHU3qVoBQXGhBgz2FYklPAAp869PYbaZRgZbQ2j+VCUoT5JAG6qRi2K2R2NskW2IJffcQc0oec60IO/AtQ6yDwKiKu2pZNPtqZeQFtqHaSfMEcCDmCMwRVS7mk+1Nu9U9bt5YXlOBRP3Q2ytwEf0R40+mluLdhH8DCHm3WVgfZpZuEuy6H2UThxFRkuJkwszkogzlDVyytlOIeUy2XW/8ALXhTjTkUwlUSBBiNKXs3oUApJlKgCkjQgiQR4Vclc76by0DWM3Fg0I8mh1FXOqlPEU0Y1wBsquWyM6rbuZyNEdfumPUUsu0748jWrGtWzIT23L7tjKQB+X5Vfs27SRhUe0MqVsvzkVRRSWCTIIVVpQ+HTImpb2h22spyOnGjEqSRIrm12ypzJA3GSQPCi2G1j2FBUbjWWeFNXZeM32GqbojWrhcpO+ubu7xwSFIoAurJ1jxorwerdsDz0di4RxoJ5QpTZtvKOShHOmKLVxXZMDnU3i0PlDrJq6EfrUHKjkMk5k1BOy0g6k98UelGVRnJdB4p9SLXCrQiopTU5qTHRlamtFVbFcEjNYDXI9JOn1vbnq0S65vCIhMhUEq0CgoAFCoVBmOPn21ek19dhQU4GkH7rZyghMjEc/aRiB9pJJggUkskYjKDZ6ttXpI0yJ9rJZyMSWe082P/AJUolYQYxBJ4EhEj6QGwrCpbZgwSDkQhbZW4kzopl9t1I/A4mTGXkl022VKU64tayZUVKUpSiIEqUokkwBmeAoV1DGZhXkDvJz8SfOp+bY/ln0hsvaqHhlkoRiSSMjmDHEBSVpnig0Yqvm/o/tZy2cS4xcELEHq1IUpsiFjCrtCTC3DlvWqM69m6KdMkXZ6paOreAxAA4kLSPvIUQD+U6cTnTRyxbp8ivG6tcHSO0tuQKYrVVLjE1pi6IsTkVAijH7Yihyirpk2j5ybRJijOqCRn65eVDtGPnVzi0g/zGsPJYpcWNworaBPVjmeFArVOmVM9pD7Mce4c99JPlFIcMb/Rf0pbtFPNPSG3FJUFgTgUBBKgMykiNMxGhmvZbdQcSHGnEuIOhSQQfEV8z2Z9rvpiw6oZgwdxGtaYZnHYjKFs+kG7IniK84+ly7SwplKHAHQFKAkSAsKbMjcCCsTyPCqOhf0jOMEM3hU4ycg4c3G+Z3rT6jnpVH0o3Dbt0FpONPUoKFJzBCgTM/mFLmy3EbFDc636O1F/ZrC8gQnARMnsEpT5pCTHOnT1qsAKB1rgfoS2iSq8aE9WCytAO4lKm1Zcw2nyr1BbwrRiytRWxKcFbE4unBkaxy5/vTa5CF5iOdBKtU7j4VqjKD6UQakuovbuJOExy3VtWzlnMe+rLi13ioJfcTxrQu8Cf+RQ7Yr5H09dKHwKSd4NNvrRUM0+IoO4Wdxy4GnhOT2YsorlGkbScAgwRz+dRTfKBkEiq0r41d1SCMiJ5zRcYLoBOXcKTfhQ7RM86i91ahqAfL9KoZwj2gCPdRtpZNKIznkajJRhvuUVyA3GigBSXQQdwMGjrZgrTIWZ3wT6iiHtjokxkN3I1RaMqaUcpHwpXkUo7PcKg091sH21s5vUT40W0hekmq2L9vjHfRIuk8RWCbne6NMVHuTQhW81JSDxqP1tMEkwBmSdABvpH0m6XMWiCVKBchKktnEkuJUY+zVhIUYB5DLEUgg1But2VSsc3dyhpBW4oJSIlSskicgVK0SOZyrynpR03cuiWLeUInNY1V7Jw7wMKhIcTCshEfeVbZ227fLJVISCoITlPVlWIJcUkDrIIEA6czJIyQllM7+FZMme9kaIYq3YKm2Dau0ZnNW+TPzoLae0oyGQ4b/DhVe1L2SDwHvOVKClTishJ9BU4R1bvgd7bIit8mN3L9apXcDSSePPlXRbF6KOv5pbcdA1wDs5ajGcp5a8qb23RpSnPq6LVfW5YkrSRgBPtKKsgnXtaGMpp5ZlGtMWwrE3y0jlbVtWFKwAoDOQZIj+Yajxp3abQcSEqQIWggoWJBSZ3Eajka7l76IklCSi5wO/fISSnuRBBy568BUHvopdCPs70Fz7x6otJUOeBapPOJppQlNbxEWSMeGdR0K6WJvUFCxguWwC6jPCRMBxB/lO8apJjPInqkprjfo96Efw/rXHHQ885CcQBASgZ4RJJMqzJ/CnhXZA1pjdbmd1exF1EiglW9H4qgYp06FaPlnqDE1UBWB6d5IrU1EJsmm+2MAaywzv1nThS5oCDvJBA74o7a6Dh9k6Dh76nP1IpDhgOwUJJWTnBG7vprcXgSOwkDhlSPZTkBcmMx36Vetzh61TqTZpSiTnRzQls58dMt9AhROtMbeQ0rxynxzEcjSZOB8fJ030GupDt4klOIhnCkkAmC7OEb4keYr1i6QY9gk8q+atiNgqcmcsOnequt2T0uuLVXYWpSDqhxSlA9xJ7J7vWtWPIopJkZxtnq62lTMFNVpJJzVSm0+kNlxIgKQopWD1gUcK0gFGSAcaFdrMEHICM8k20elDrqkqS2UplCgFRvbKXGVge2mSCFTryAnV/WY4rdkv6eb4O1ceabClLdSOrSlS8/ZQolIWrgmUqz/CeFbvdr26D1ayQQ8GFzHYUprrUFUn2SCiCP5xzjzC8UnClJW4SEFojQdWTOAx7SdNZyFW/V20oxlKSvIjFmTyrBk/EN/hRpj4Tbc7Vrb1t9nhcCS4txuCpPYU31klQOiD1ZhW/EnjWM7ebXgAhWNLyhkMvq60ocBg6yrLjBrgXFydE58qpvFJSAEiDvIy91GP4lPqjn4OPRnoibxtYSREKQHEmdUHMKz3ZipRXmYdc6sw4rCWi1GsNqEFCZnCMhEaRV7e3n0k59pWIyJGaktJHKAGh/Ua2Y/xTG18SZnn4KfRnpQeMcRz+dRMEzpXH2XTBST9qk4SpOcAwkvOlemZhtTSRzSfEhXTEdXiwDF1RVoRLqXQOq4dpskg6CNd1aF47BzZJ+Gy9jsA+4BAXI78/WjLJ6RClGedcHc9MGpdS2Sopda6nsK+0ZPVl6Z9lSftYmJhOtC3vS5aZwpVk8FIJwpC2csSFgaHNQBjck5maSfi/D16ho4Mt8HqfWtAkFI08x3Upu9tWyAhSFph1Ki0oqAaUUpxYS5mEyJOmgOsRXmDe3bheCFYS244ptRlSwlzF9kSclIAIGY+6nhQ9taLJ+0JIxKME9kFaipRCdBJJOXGsE/GwXptmmPhpP1HRbX6erX/AO1xJ/y1pJ7JbWCetbWM0uoKYHIkkE5Qht7DFBJkxA4JH8qRolIJMAQBR7lskZgRlQydopSY0BrzsuWWTdmyEIw2JNuJay8zSja78kkGRuqvbL5Kif3pSyVLISJP7zoQhbsLl0NIQVnLQSeUDfXqfQjoQnCl65TKdW2j94bnHeM7kefAC9A+iYUQ6sfZpMtg/wCqoR2z+AEZcTnpr6WlhZrbixqaTfHRd/d/6I5JuHwrnr+xcl4AAJAAGgAgDkAKiq7jfUk2Z3mqbjZhOc1qShfJlbkWG7HGrW7tJGdJ1WyhlWxbL4VR4o9xdb7DZTonI1vr4pQAoVYm4OhpXiCpjA3NQ+sUKlwaVhVQ0B1HzQlMVYgVU24J/T4UztnEoGYBPPP0rJdFAdAPHKRPnR+1QCDuy4jUUM47JSMoJGWm8VdtYdjFvz4K3/vyqUvUikOGJbIDtd9EAbqF2er2p40chNWJsmymjlpHVmOB4/PvoVDVXtq+zOesx++FJk4Gx8ivYi1BTmAEk4ferP1rr2dgdgOPHWCRPOQKS9C1JSblZElIaw95Lk+6ug2teqLQJ4H3R8ajlm7otCK5CLe4SEgBKYE5xuFU2zqlqmCc6o2GgYSVZjd4UUCpc5wAMgMqyt8l0Y+lZV7IEmoXZVkNYoFlZxwSam8+UKImRS2xqRc04JknSqkuA6gUL9dCiYTPPdVaXQFCZic6dNiUhrfNIw4QYG+qbLZ8nFiBGkH3zRLjCFDI+NV26cPZ/cUurYOncBurZcwNOGtXO268EZRVwdExU3nxE84ptYNIsaslyCoiOXzo561Tvk8aibwVO6uYTMUXMCiX2QSnRIqvaF1GfKk38SViy3Z1btN0rSCN4k943V35jugxTfy2c8wKQXSt81Fu5wznqKghCnFJQMydw7vlTwg7A3ZtIW5hSN5yA8a7X6P+i3X9txMNpxBZnNef+Sk8IHaI7hrIq6G9Ei5hcdxIQJkzmqRGBHDfK/xEDPMek2zWEBtuEgCEpGQAG4V6ODwvmLf0/f8Aj7mbLn8vZer7fz9hwQgJCYAAgADKANABwqIdg6yKHXbqI7X61Uq1UIgyK2rHHuZHOXYdM3INFAgiubQ8pBzpjb3oNSnga3Q8cvc1eCDNUN3UUVckEUI0hJMHKuUdtzm9zV0ZEigsdNFWmWRoJ6zIp4sDKCa11lYUEVGrImz50QhUwB45H0yo4W3ZkkDxodtRIyVl31cMwVRkDA5mvIexrSsutkBJCiQACIn7xBGmWQ5mrNsg9UIk79J1/tQKHJMnX5cqJ2msYMuGh8RMa7t/Kka+JFI8MA2Q+pIWBEEieyk6TvIkeFNA6FGVQP8AilI9EjWgejey3HseACE4cSiYAmflXd7N2ChtnGU4lGO0dBB3TppTSml/cCg2Kv4QerC3OyFRCNCRz76ovwAVhICR2QBp90d37PKuj2i6iApRxxHJIyEZb657aLwUtxQBMkEZ8E9/7ms6k5PctpSWwu6IqSPrRO7qiPNyj724xt/8ZHnB+FIdgqON4fzJ+ZpihUDkRB+FDL6gw4Gex3OwRz+FM7Y9hXdSHY7maknhPwpuw52T3VGWxRCzF2qrvnNe6tz2qG2gqgluFvYv2OzV9+2AJGoqrZ6xhNRuXdad8iLgsbvMgRykU5QQ4nWK5RrUinezml6jSlmqGi7Kb5BSfjxqpb0o8c9JEUVer460lunYoxVgk6LEOcTRb9wFJA0yGhz8qU9aaut21rMJSVE5QNar5be4qkRcXnU0vyCDOWnd3UwY6PukhJScR0SmVL8gDHfFdhsnoO4O0QGQRnJxLjgEjITzPeKrDHr9Kv8At+4spKPqdHDMbMUoAg9pWSUgKUo8hAjEeFejbC6Gx230BCYAS0DKiAZHWq4TmUiJOumGun2Lstm2H2aBiOq1dpZnXPcOQgUxXc8QK34/CO7n8un69zLPxO1Q29xcpMZDIDQcOVYmiHCCdKhgr00zAzQcVxNbS8oaKNHWez8QxKMDdxNHp2Y2IynvqUs0FsPHHJiVVwo6x5VWFU5uUToMu6ly7NefZMCjCcWux0otFYuDUlPVDqzwNbCRwNPSF3C7e+IyNXuPTS4J5Gp5ipOEbHUnRcsg1UpsVBajUJplEDkfNVquAZrodiJafaLSl4DixBUaGIz5R7opDcMnIgHCdwGnhVdqVJIIkcTu8a8WcbWxvi6Z1m0ei/UtdcH21gFOSRKoWoJEieBk0r2ssYBmnTMAkeMGoh/HCZmSBrwM76u2r7Jkq3ZQD6zSq73H2rYZfR3eIbbusQkkIwxyC5PqKOuNvl1GH2SnMDx/WuS2K7hKjJGmoGYg7ppgAgGcSjyAA95qeSMnJjwkkgtzaBUkp8vkf3vqtpwhtWUyDy4fvwqkONDRCj3qj0SB76ICpbUqI1yEkes8KVRceUFyT6iLZC4cWe7403SoZkQQdRS3o9tEsuuEJSrEIIUJ0P609/irK/8AMt0g8UZEfOjlhJytIEJRSpsCS7hWlQ00P78KbMO5HzpZc26CnG2qQNQclDv499WWD05fuKjNbFYvcmvWl965mBTFwa0mWuVV2NdTpsKYewmtvLnzoapiqkybas66FFxCEgUnt7fKay5ucIioyWp0ikdkXXDu850sfTjVyGZqL11zqKHoBJ1VpyFVhBoSUrOu2RfNANMobTjWpKEjLNSiAJJ5nWvRLPohop5z8jXZHcVntHwCa8U2EFl0OJJGAghXAjNMc5z8K9k2B06QpIRcwlYyxx2VczGh9K04PD47uSshlzy4TOrsLJlpOFttKJ1gZnmo6qPM1a4U0JbbXYcybWhR/CoE+U1NRMzBr0YxXQyORt9pMTnQShRanDwqlWdWjaEdFuzmQVZinKbRI0ApZs1RCoEU0IO+ahmb1FMaVG0tbq2tutdUOfmarWjmaiipgbzqbkxuFUqVuqyCRRfuKCrWoTkM99DLtwRpRa8WmWVVh2NasnXAjVi1TNQw00UU0O4lPEVVZO5NwAorMNXqb5io4KopIXSfNXUqnfNTcZVhECRn4GT+lZJOdW25M145tKbZmDJGXn7vfRW0FdjLSN6vSag0skpHP51feNqw5k7vujhx8qV8jrgUWrc4u8es0RJ0quxbWVKCcJ0nEY4xy86tfKke22U893gdPWmFouYcw9lXzpskANbuJGXH55c6QIfSM4oxnayMGBQOW89oaz4frSTTaGhswDZw+1UOR94pkVIG8UrtWyXDGQIOe7jFXKYOc7taoI+QpL6SYEg7qvYtXUkKjL1jupZs+8hwFDanCNw37twNPlbTUodtrBpEmZH6fGs+a+iLYkupG8uOzA1NDbMtUuOBKlQkakRPrQjjinHAE6n3cabfVUJAiZG8ZedCGP4QzyKx4vo4zEh5UdyZpHtLZaUglKzlx+MUsc2i+BGPKhm7pxa0pKplQ99LHHJbtjSmntR0nWQ0OKgKBuVZCasfczjcBnQDzhWoJT++dJCNseUqQKViSfKqXHio5Uw2rbpARhAGRnnEZnnS0cK1VRnuzqdgt4WhlqSfh8KesLRvSKVsXDYCQDlAjuA4USi8RoMs9TP7FaI0lRnlbdjP6wB7ACTxGtM9ldKXGjhdJWjj94D40lbSN2dRcSBqQOEkD31SLrdCPc9UsbpDqAttQUk+nIjcaujlXldjeOMKxNqKTv4HvG+u12N0ySqBcICfxJ08RqKssvcGkf4KbsJIAmhrVTTgxIUFA6QQaPbRAg0uSaaGhGjErqtapOVWFFSw5VK0hysQBW1md9aIqPVmicQUgVSq3FXKQazCaZMUDXb99UqaHH30ywnhUC1TagULupqJapmWqgWaZTA4nzC3VqUxnWgiOPkambhCczXnJruaNLItRjAyy46cK0+EqGSUwZ+9lwG/fVaFSFO6A5JgwdN4G7L1odl8qMT3Ty568a7qMuDezDCl+HvNOEuSMJTiSdQdKTbOXD+EmMQI8dR8fOnF79k2pw5gRHDMxnTVYvU57adsG1lIMjUdxoMKp8nYjzkuPdgRJG+By3ZUIw0lTK1KACYOAJGfZjtTqc4HnXN0Fbi5D0aGO6jm7Z5wCVQk8dY7hr3Eih9mufaIQQCFLTqAc1EDKfCuxGz1c/KiCxfZ2qW1JIGQy78syeJmqNp3Mkq8BTW9aKEgkHI8DwNc1duEqAH7NZ5RuZWL+EN2S3Axbzl3D9+6m/VqI4VK2sMKQIOQjQ+NXhk7wfI1fSRbOXvciRwMUPZtlTiQOM+WdF7ZTDih3eqQas6ONS6oxok+pH60iQ7ZY8wVIJzkaiobEZJWoDWPQHP3iml0jA4DuUIPhkffQdg2UXGHjI9CfhU4vTLSUl8UbDr+wCkRkCMxGf7Fc+u2IkEQRXZFozzqi72aHE55EaH4d1VkrJRdHNWTkGDlw5U4RMQaSraVviRXS7IhTSCczBHkSPhQgzpxoHZuFpORy4VXdqUsyrP4U46tNYWQd1OxDVjcNhsJKvZTnMzl+91HdTlIIIOY1pf9VHCrWVlMCTABAE8f7zVI5O4rgMbR51sy2tST+EmnVl0xvG1AqX1g3pWkZ+IgikNne4MlQqB4zPGj0XiFlIO/wg8KdSixaaO+2X02tnB25bVvCsx4KHxpn/iK1P8Art+decKs0bqj9WFHSg6mep21yhwShSVD8JB91EV5NbhTZxNqKDyypvb9J7hPtELHMQfMV2k7UegBPGpRXIt9LB95Kh5H40QOkrf8xH5TR0nakdNAreVc4nbzZ/1B61v+Ot/7ifOu0e52o6AgVDKko2wg/wCoj+oVIbRT/On+ofOionaj50dZM/ofhV7bAKB2USQRJGczmc8zkY8KL6gzkFf0wPOiEABOZII0EHcSdQnjB/KO6vHx5D0ZwFjlsoiMCYHFKRpu00+dD3FuUIUoITIwwQABmpOkeNO3HE71kidIXEQcs0nTLvoJ9SClWFalafdXriTMGOR9Kv5uxHy9znbtKlqCsMHiBEkbxFXPbUui2ptTiyhQgpUAZHeRPrR/V5xEd5A+PwqfVkjRPp8qXzfYbyyy26c3EQsJXlGkbt/GkKb0oGFPs59nhOscqZm2TMnDPhUV2rR+6fAGipwXCOcZPqJbR/A4hwfcWlf9Kgr4V6+npGo6LR/V+leZu2A+6FDvyqbAUnIQrkpIUPCRPrS5ayU0zsdw5Oi6X7eU4pLaiDhTIg7167vwiuZtyUOJc1KVJUBuJSQqD3xRSrIOGSmD+AwPJU++q17HOnWx/wAhlHekmfKug4RVWdJSbs9MsulHXJxIU2eIjMHgRiyNXp225xR/SfnXnFhsAa/W2k8cyP8AyinLPRNak4k3GIfhUk+gJrLPRF+r6F46mvT9TnOk16XLl5SiJxkZAgdkBMeGGPCruh+3/qbyiodlxISowSUwZCgBqMzP6RTNXQcqJ+1IM5yJ8cqpd6DqH+sP6TWleIwuOmyLxZE7of8ATK/D9slaShULSpJTOYUCnXxHlXKuvrQpDyclIKVeKT+lXudHXm0Q2tTgmcIyGvAmOdCO2NzBBaXB5c6SGnpJDSvseqfxkfhrf8ZHL1+VedWNlfkZuFH/ACUfdBo4bOut9yrwE++oOKX5kVTv8rF+0th3BcccRhKVLWUpCu0AVGJxADSN++uu6JuqtrcNLKScSlZE5BRmJjXXzpF/DrrdcKP5f1qAtrrTr/8AqKd5HJVa+oqgk7p/Q7r+NDgP6v0rBtsfsj5VxKbO5/35/KPnWzYv73v+o+dTv3X1G/R/Q7Q7a4CfEfKtq2tP3c+agfQCuORYP/7v/RNXo2Y4dXo/II867XXVB030Z0jm2o1A786rO2Ad6fJR9aRDYKjrcCOSR86z/D6/98eKB8DR85d18v4Bo9mNndtxoUHznyNUJ6Qc0Dvn5UCnoy4Dm62e9Ko9DRrezVIElNuscgoHvzBqkc8OrXyEeN+/zCE7UUrPrGwN5gmPSrG9oIVkLhsfkV8ay2QzOFaI7kpV8qYs2mz/ALzh7urA+dWjlT4cfkTljr/0VBy3Ald2fyt5fGptuWp0u1f/AJgUyY2Ns5Wjg8YT7xTFrozZqiFIPIFPwrRB5H6XH9P+kZKHWxEtVqNbspH/AAMecURbWtoswL5JPCUA+tdE10XtR9xJ8B8qKY2FbI0aR5VeLy9a+v7kpLH0sSM7FYJgPlR4BSSfQUR/h5nis+P6U+RbIT7IA7hFQWjOrxa6k2ux4AVnu8CTVXVp3z4nL1rVZXgpHrsl1Ce8b4BE8sqwtE6Nz3pWPWsrKVugpWaFu4Mw0e8Aj3xWOsLOSkK8wR6msrKm8jG8srXYLOWEDvV8KiUKSDhUBx094TWVlPCblyLKKQIrCNczy+ZNYXMsgRzMRWVlaKIlZuFRE+efvrRAOZJJ8p8qyspqFs2h7kTwj3Z1EqJ+EbvHjWqyuoNjJjaDwEBxcczMedX/AMQeIjGe7snzrKyoNLsUVk29rKR7baDxyUP0NG2/SFs6tFPP2h7vhWVlDy4yV0HU0y07WbOikjyT7xRzCzEylXkfUVlZUsuNRVoeEtTJqYSTJiTyPyqxDI0CSe7P31usrM5Uiuk11PEGeByy8qwp4H4++KyspoPUK9iJjdHkK2gga+6srKegWWJcyjLlu+NYXv3l86ysrtKOsrdvIyyqhT28H1PyrKyikjitb3OT41WHFHTLz+dbrKICzrF8R61sXC06KHgKyspuhxextZ8aL8/7UyteklwnVc+Kq1WUfNnHhg0RfKDUdLX+flVw6WP8E+VbrKdeLy9xHgx9j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xMTEhUSExMVFhUXFxcYFRgXGBcXGBcXFRUWFxcVFxcYHSggGholHRUWITEhJSkrLi4uFx8zODMsNygtLisBCgoKDg0OGxAQGi0lHyUtLS0tLS0tLS0tLS0tLS0tLS0tLS0tLS0tLS0tLS0tLS0tLS0tLS0tKy0tLS0tLS0tLf/AABEIAKgBLAMBIgACEQEDEQH/xAAcAAACAgMBAQAAAAAAAAAAAAAEBQIDAAEGBwj/xABDEAABAwIDBAcECAQGAQUAAAABAgMRAAQSITEFQVFhBhMicYGRoTKxwdEHFCNCYoLh8BVSkvEWM0NTcqKyJDRjc5P/xAAZAQADAQEBAAAAAAAAAAAAAAABAgMEAAX/xAAwEQACAgEDAgQEBQUBAAAAAAAAAQIRAxIhMUFRBBMyYSKRobEFQoHR4RRxcsHxUv/aAAwDAQACEQMRAD8A5/pHb3b+0WU3j7anur6x4KbQpmyZzVLjeLAVBPaIJIlSBKpFG7UsrVhhty/uHHX3HxcfVlSkm3JUUxboAbaW4EIxYohKiNRXQr6R2qWbi8t2+vvLsgqacSFlsMoT7SQM2kYQoH7yikSDp56ttIv3XdoOLeDYJuVpBXL60KCGcSRAhXZ3CWlAUaBZ1Vnt3aLr+GytrSzXcrSyCklx0JbaS5iBMpS02haZwpABOkmvLrlGapMnEqTxMmTPfXffRhte6zZs2m+vUhRXcOrUoJbQuThSB2c3E5QcRAnTLg0qkFR1OftGSSZJM0GE6L6P7bZjrrre0XS1KU9QoKUgBUqxyoDCMsPtZV0W3ug91Y4bzZdw4+xhnG2tK1pA/wDr7LqO4GN4ympfQlt20tnbpu6dbb64M9X1mSD1ZdxAqUMI9tOpE17VsXY9o0FLtG2kBwyoswEKPGEnD5UUA+ZrjpK48hSHENBDqgpWSktl0EfaoABDbmcqw9lQJlMmaYbCtrwoW3bO4kkHGwlxq5SpEAqULZRJUiTGJIKhpG+vUulP0VoduPrFt1SMawp5C0Apk5KdbyOcEktkFKvwnOvPdqdDL2yuEdWVs9YSlpTLpAKwYKUEke2AFBCzOolRTCicVXL20bR4F1Loct2ypJgvMlhZ7SVpX9p1MgAyTgO5Nej9BbrZlylh8CzbvSMSkMHqVYsxBbkFWRzBxDmda89Y2jtB0Yrh9zHbuDCHkBhYUR7DV1hBacUlQ7LoSFT97MV2Ww9ht3Zm3b6peBKng+3avsF5OEkOMIWHLd4k4oSEJ1IHHrOPT1sg0uvLQ7qMtutDaetwBzCMeCcGKM8OLPDPGpLdEZ1oxya4JSimKbe7w9lVFJcEg6VTdMpXprStwrRWtRjPjZkHJxOg+tKG6RxolpzEJpBZbSjJVOGnRqk94rPlxaehSE7Chyq0JBoIvcqKaVUJRaKpmlsVQ4yRRtaNIpNDUKySKubeqbzVCKyNV2kJwGzQV0o1chwxVDyid1clTObIsIoxpnfUbVkxJopApZSCkVqMVUElRoxaN1Y23FLYaNNoip4a3WxSjGsNRKKsrUV1nFRaqpbdE1pQopgoWPCgHVU1uW6VvJq8GTkDKNRqak1GKshGeC7Mv3mVlTDqmllJRjTE4TqMx/YwRmK9B6O9G7LaCpSotpCUdbaGTKkJCQtDhPsqCYKgMQBMFJUSrzNtVHW1+ttQW2pSFJzSUkgjuIrAmXPWL9lvZyVIYaFxtG4bUpeAYUhCQe0RMNMIHZSJE4Ugmc68LthKMgYgR4CvQ7L6RnkpeC2GVKeSQ44hPVuKVgKEqWcwuBGUCuLcs8LYBE5QP70spDROp+i3amzmvrKNotoKVqZDa3WetbSR1kgqwnATiGeWmuVeq7P6DbKV/wCotkYQ4JxW1w+hChujqnAPAVxv0CIHU3qVoBQXGhBgz2FYklPAAp869PYbaZRgZbQ2j+VCUoT5JAG6qRi2K2R2NskW2IJffcQc0oec60IO/AtQ6yDwKiKu2pZNPtqZeQFtqHaSfMEcCDmCMwRVS7mk+1Nu9U9bt5YXlOBRP3Q2ytwEf0R40+mluLdhH8DCHm3WVgfZpZuEuy6H2UThxFRkuJkwszkogzlDVyytlOIeUy2XW/8ALXhTjTkUwlUSBBiNKXs3oUApJlKgCkjQgiQR4Vclc76by0DWM3Fg0I8mh1FXOqlPEU0Y1wBsquWyM6rbuZyNEdfumPUUsu0748jWrGtWzIT23L7tjKQB+X5Vfs27SRhUe0MqVsvzkVRRSWCTIIVVpQ+HTImpb2h22spyOnGjEqSRIrm12ypzJA3GSQPCi2G1j2FBUbjWWeFNXZeM32GqbojWrhcpO+ubu7xwSFIoAurJ1jxorwerdsDz0di4RxoJ5QpTZtvKOShHOmKLVxXZMDnU3i0PlDrJq6EfrUHKjkMk5k1BOy0g6k98UelGVRnJdB4p9SLXCrQiopTU5qTHRlamtFVbFcEjNYDXI9JOn1vbnq0S65vCIhMhUEq0CgoAFCoVBmOPn21ek19dhQU4GkH7rZyghMjEc/aRiB9pJJggUkskYjKDZ6ttXpI0yJ9rJZyMSWe082P/AJUolYQYxBJ4EhEj6QGwrCpbZgwSDkQhbZW4kzopl9t1I/A4mTGXkl022VKU64tayZUVKUpSiIEqUokkwBmeAoV1DGZhXkDvJz8SfOp+bY/ln0hsvaqHhlkoRiSSMjmDHEBSVpnig0Yqvm/o/tZy2cS4xcELEHq1IUpsiFjCrtCTC3DlvWqM69m6KdMkXZ6paOreAxAA4kLSPvIUQD+U6cTnTRyxbp8ivG6tcHSO0tuQKYrVVLjE1pi6IsTkVAijH7Yihyirpk2j5ybRJijOqCRn65eVDtGPnVzi0g/zGsPJYpcWNworaBPVjmeFArVOmVM9pD7Mce4c99JPlFIcMb/Rf0pbtFPNPSG3FJUFgTgUBBKgMykiNMxGhmvZbdQcSHGnEuIOhSQQfEV8z2Z9rvpiw6oZgwdxGtaYZnHYjKFs+kG7IniK84+ly7SwplKHAHQFKAkSAsKbMjcCCsTyPCqOhf0jOMEM3hU4ycg4c3G+Z3rT6jnpVH0o3Dbt0FpONPUoKFJzBCgTM/mFLmy3EbFDc636O1F/ZrC8gQnARMnsEpT5pCTHOnT1qsAKB1rgfoS2iSq8aE9WCytAO4lKm1Zcw2nyr1BbwrRiytRWxKcFbE4unBkaxy5/vTa5CF5iOdBKtU7j4VqjKD6UQakuovbuJOExy3VtWzlnMe+rLi13ioJfcTxrQu8Cf+RQ7Yr5H09dKHwKSd4NNvrRUM0+IoO4Wdxy4GnhOT2YsorlGkbScAgwRz+dRTfKBkEiq0r41d1SCMiJ5zRcYLoBOXcKTfhQ7RM86i91ahqAfL9KoZwj2gCPdRtpZNKIznkajJRhvuUVyA3GigBSXQQdwMGjrZgrTIWZ3wT6iiHtjokxkN3I1RaMqaUcpHwpXkUo7PcKg091sH21s5vUT40W0hekmq2L9vjHfRIuk8RWCbne6NMVHuTQhW81JSDxqP1tMEkwBmSdABvpH0m6XMWiCVKBchKktnEkuJUY+zVhIUYB5DLEUgg1But2VSsc3dyhpBW4oJSIlSskicgVK0SOZyrynpR03cuiWLeUInNY1V7Jw7wMKhIcTCshEfeVbZ227fLJVISCoITlPVlWIJcUkDrIIEA6czJIyQllM7+FZMme9kaIYq3YKm2Dau0ZnNW+TPzoLae0oyGQ4b/DhVe1L2SDwHvOVKClTishJ9BU4R1bvgd7bIit8mN3L9apXcDSSePPlXRbF6KOv5pbcdA1wDs5ajGcp5a8qb23RpSnPq6LVfW5YkrSRgBPtKKsgnXtaGMpp5ZlGtMWwrE3y0jlbVtWFKwAoDOQZIj+Yajxp3abQcSEqQIWggoWJBSZ3Eajka7l76IklCSi5wO/fISSnuRBBy568BUHvopdCPs70Fz7x6otJUOeBapPOJppQlNbxEWSMeGdR0K6WJvUFCxguWwC6jPCRMBxB/lO8apJjPInqkprjfo96Efw/rXHHQ885CcQBASgZ4RJJMqzJ/CnhXZA1pjdbmd1exF1EiglW9H4qgYp06FaPlnqDE1UBWB6d5IrU1EJsmm+2MAaywzv1nThS5oCDvJBA74o7a6Dh9k6Dh76nP1IpDhgOwUJJWTnBG7vprcXgSOwkDhlSPZTkBcmMx36Vetzh61TqTZpSiTnRzQls58dMt9AhROtMbeQ0rxynxzEcjSZOB8fJ030GupDt4klOIhnCkkAmC7OEb4keYr1i6QY9gk8q+atiNgqcmcsOnequt2T0uuLVXYWpSDqhxSlA9xJ7J7vWtWPIopJkZxtnq62lTMFNVpJJzVSm0+kNlxIgKQopWD1gUcK0gFGSAcaFdrMEHICM8k20elDrqkqS2UplCgFRvbKXGVge2mSCFTryAnV/WY4rdkv6eb4O1ceabClLdSOrSlS8/ZQolIWrgmUqz/CeFbvdr26D1ayQQ8GFzHYUprrUFUn2SCiCP5xzjzC8UnClJW4SEFojQdWTOAx7SdNZyFW/V20oxlKSvIjFmTyrBk/EN/hRpj4Tbc7Vrb1t9nhcCS4txuCpPYU31klQOiD1ZhW/EnjWM7ebXgAhWNLyhkMvq60ocBg6yrLjBrgXFydE58qpvFJSAEiDvIy91GP4lPqjn4OPRnoibxtYSREKQHEmdUHMKz3ZipRXmYdc6sw4rCWi1GsNqEFCZnCMhEaRV7e3n0k59pWIyJGaktJHKAGh/Ua2Y/xTG18SZnn4KfRnpQeMcRz+dRMEzpXH2XTBST9qk4SpOcAwkvOlemZhtTSRzSfEhXTEdXiwDF1RVoRLqXQOq4dpskg6CNd1aF47BzZJ+Gy9jsA+4BAXI78/WjLJ6RClGedcHc9MGpdS2Sopda6nsK+0ZPVl6Z9lSftYmJhOtC3vS5aZwpVk8FIJwpC2csSFgaHNQBjck5maSfi/D16ho4Mt8HqfWtAkFI08x3Upu9tWyAhSFph1Ki0oqAaUUpxYS5mEyJOmgOsRXmDe3bheCFYS244ptRlSwlzF9kSclIAIGY+6nhQ9taLJ+0JIxKME9kFaipRCdBJJOXGsE/GwXptmmPhpP1HRbX6erX/AO1xJ/y1pJ7JbWCetbWM0uoKYHIkkE5Qht7DFBJkxA4JH8qRolIJMAQBR7lskZgRlQydopSY0BrzsuWWTdmyEIw2JNuJay8zSja78kkGRuqvbL5Kif3pSyVLISJP7zoQhbsLl0NIQVnLQSeUDfXqfQjoQnCl65TKdW2j94bnHeM7kefAC9A+iYUQ6sfZpMtg/wCqoR2z+AEZcTnpr6WlhZrbixqaTfHRd/d/6I5JuHwrnr+xcl4AAJAAGgAgDkAKiq7jfUk2Z3mqbjZhOc1qShfJlbkWG7HGrW7tJGdJ1WyhlWxbL4VR4o9xdb7DZTonI1vr4pQAoVYm4OhpXiCpjA3NQ+sUKlwaVhVQ0B1HzQlMVYgVU24J/T4UztnEoGYBPPP0rJdFAdAPHKRPnR+1QCDuy4jUUM47JSMoJGWm8VdtYdjFvz4K3/vyqUvUikOGJbIDtd9EAbqF2er2p40chNWJsmymjlpHVmOB4/PvoVDVXtq+zOesx++FJk4Gx8ivYi1BTmAEk4ferP1rr2dgdgOPHWCRPOQKS9C1JSblZElIaw95Lk+6ug2teqLQJ4H3R8ajlm7otCK5CLe4SEgBKYE5xuFU2zqlqmCc6o2GgYSVZjd4UUCpc5wAMgMqyt8l0Y+lZV7IEmoXZVkNYoFlZxwSam8+UKImRS2xqRc04JknSqkuA6gUL9dCiYTPPdVaXQFCZic6dNiUhrfNIw4QYG+qbLZ8nFiBGkH3zRLjCFDI+NV26cPZ/cUurYOncBurZcwNOGtXO268EZRVwdExU3nxE84ptYNIsaslyCoiOXzo561Tvk8aibwVO6uYTMUXMCiX2QSnRIqvaF1GfKk38SViy3Z1btN0rSCN4k943V35jugxTfy2c8wKQXSt81Fu5wznqKghCnFJQMydw7vlTwg7A3ZtIW5hSN5yA8a7X6P+i3X9txMNpxBZnNef+Sk8IHaI7hrIq6G9Ei5hcdxIQJkzmqRGBHDfK/xEDPMek2zWEBtuEgCEpGQAG4V6ODwvmLf0/f8Aj7mbLn8vZer7fz9hwQgJCYAAgADKANABwqIdg6yKHXbqI7X61Uq1UIgyK2rHHuZHOXYdM3INFAgiubQ8pBzpjb3oNSnga3Q8cvc1eCDNUN3UUVckEUI0hJMHKuUdtzm9zV0ZEigsdNFWmWRoJ6zIp4sDKCa11lYUEVGrImz50QhUwB45H0yo4W3ZkkDxodtRIyVl31cMwVRkDA5mvIexrSsutkBJCiQACIn7xBGmWQ5mrNsg9UIk79J1/tQKHJMnX5cqJ2msYMuGh8RMa7t/Kka+JFI8MA2Q+pIWBEEieyk6TvIkeFNA6FGVQP8AilI9EjWgejey3HseACE4cSiYAmflXd7N2ChtnGU4lGO0dBB3TppTSml/cCg2Kv4QerC3OyFRCNCRz76ovwAVhICR2QBp90d37PKuj2i6iApRxxHJIyEZb657aLwUtxQBMkEZ8E9/7ms6k5PctpSWwu6IqSPrRO7qiPNyj724xt/8ZHnB+FIdgqON4fzJ+ZpihUDkRB+FDL6gw4Gex3OwRz+FM7Y9hXdSHY7maknhPwpuw52T3VGWxRCzF2qrvnNe6tz2qG2gqgluFvYv2OzV9+2AJGoqrZ6xhNRuXdad8iLgsbvMgRykU5QQ4nWK5RrUinezml6jSlmqGi7Kb5BSfjxqpb0o8c9JEUVer460lunYoxVgk6LEOcTRb9wFJA0yGhz8qU9aaut21rMJSVE5QNar5be4qkRcXnU0vyCDOWnd3UwY6PukhJScR0SmVL8gDHfFdhsnoO4O0QGQRnJxLjgEjITzPeKrDHr9Kv8At+4spKPqdHDMbMUoAg9pWSUgKUo8hAjEeFejbC6Gx230BCYAS0DKiAZHWq4TmUiJOumGun2Lstm2H2aBiOq1dpZnXPcOQgUxXc8QK34/CO7n8un69zLPxO1Q29xcpMZDIDQcOVYmiHCCdKhgr00zAzQcVxNbS8oaKNHWez8QxKMDdxNHp2Y2IynvqUs0FsPHHJiVVwo6x5VWFU5uUToMu6ly7NefZMCjCcWux0otFYuDUlPVDqzwNbCRwNPSF3C7e+IyNXuPTS4J5Gp5ipOEbHUnRcsg1UpsVBajUJplEDkfNVquAZrodiJafaLSl4DixBUaGIz5R7opDcMnIgHCdwGnhVdqVJIIkcTu8a8WcbWxvi6Z1m0ei/UtdcH21gFOSRKoWoJEieBk0r2ssYBmnTMAkeMGoh/HCZmSBrwM76u2r7Jkq3ZQD6zSq73H2rYZfR3eIbbusQkkIwxyC5PqKOuNvl1GH2SnMDx/WuS2K7hKjJGmoGYg7ppgAgGcSjyAA95qeSMnJjwkkgtzaBUkp8vkf3vqtpwhtWUyDy4fvwqkONDRCj3qj0SB76ICpbUqI1yEkes8KVRceUFyT6iLZC4cWe7403SoZkQQdRS3o9tEsuuEJSrEIIUJ0P609/irK/8AMt0g8UZEfOjlhJytIEJRSpsCS7hWlQ00P78KbMO5HzpZc26CnG2qQNQclDv499WWD05fuKjNbFYvcmvWl965mBTFwa0mWuVV2NdTpsKYewmtvLnzoapiqkybas66FFxCEgUnt7fKay5ucIioyWp0ikdkXXDu850sfTjVyGZqL11zqKHoBJ1VpyFVhBoSUrOu2RfNANMobTjWpKEjLNSiAJJ5nWvRLPohop5z8jXZHcVntHwCa8U2EFl0OJJGAghXAjNMc5z8K9k2B06QpIRcwlYyxx2VczGh9K04PD47uSshlzy4TOrsLJlpOFttKJ1gZnmo6qPM1a4U0JbbXYcybWhR/CoE+U1NRMzBr0YxXQyORt9pMTnQShRanDwqlWdWjaEdFuzmQVZinKbRI0ApZs1RCoEU0IO+ahmb1FMaVG0tbq2tutdUOfmarWjmaiipgbzqbkxuFUqVuqyCRRfuKCrWoTkM99DLtwRpRa8WmWVVh2NasnXAjVi1TNQw00UU0O4lPEVVZO5NwAorMNXqb5io4KopIXSfNXUqnfNTcZVhECRn4GT+lZJOdW25M145tKbZmDJGXn7vfRW0FdjLSN6vSag0skpHP51feNqw5k7vujhx8qV8jrgUWrc4u8es0RJ0quxbWVKCcJ0nEY4xy86tfKke22U893gdPWmFouYcw9lXzpskANbuJGXH55c6QIfSM4oxnayMGBQOW89oaz4frSTTaGhswDZw+1UOR94pkVIG8UrtWyXDGQIOe7jFXKYOc7taoI+QpL6SYEg7qvYtXUkKjL1jupZs+8hwFDanCNw37twNPlbTUodtrBpEmZH6fGs+a+iLYkupG8uOzA1NDbMtUuOBKlQkakRPrQjjinHAE6n3cabfVUJAiZG8ZedCGP4QzyKx4vo4zEh5UdyZpHtLZaUglKzlx+MUsc2i+BGPKhm7pxa0pKplQ99LHHJbtjSmntR0nWQ0OKgKBuVZCasfczjcBnQDzhWoJT++dJCNseUqQKViSfKqXHio5Uw2rbpARhAGRnnEZnnS0cK1VRnuzqdgt4WhlqSfh8KesLRvSKVsXDYCQDlAjuA4USi8RoMs9TP7FaI0lRnlbdjP6wB7ACTxGtM9ldKXGjhdJWjj94D40lbSN2dRcSBqQOEkD31SLrdCPc9UsbpDqAttQUk+nIjcaujlXldjeOMKxNqKTv4HvG+u12N0ySqBcICfxJ08RqKssvcGkf4KbsJIAmhrVTTgxIUFA6QQaPbRAg0uSaaGhGjErqtapOVWFFSw5VK0hysQBW1md9aIqPVmicQUgVSq3FXKQazCaZMUDXb99UqaHH30ywnhUC1TagULupqJapmWqgWaZTA4nzC3VqUxnWgiOPkambhCczXnJruaNLItRjAyy46cK0+EqGSUwZ+9lwG/fVaFSFO6A5JgwdN4G7L1odl8qMT3Ty568a7qMuDezDCl+HvNOEuSMJTiSdQdKTbOXD+EmMQI8dR8fOnF79k2pw5gRHDMxnTVYvU57adsG1lIMjUdxoMKp8nYjzkuPdgRJG+By3ZUIw0lTK1KACYOAJGfZjtTqc4HnXN0Fbi5D0aGO6jm7Z5wCVQk8dY7hr3Eih9mufaIQQCFLTqAc1EDKfCuxGz1c/KiCxfZ2qW1JIGQy78syeJmqNp3Mkq8BTW9aKEgkHI8DwNc1duEqAH7NZ5RuZWL+EN2S3Axbzl3D9+6m/VqI4VK2sMKQIOQjQ+NXhk7wfI1fSRbOXvciRwMUPZtlTiQOM+WdF7ZTDih3eqQas6ONS6oxok+pH60iQ7ZY8wVIJzkaiobEZJWoDWPQHP3iml0jA4DuUIPhkffQdg2UXGHjI9CfhU4vTLSUl8UbDr+wCkRkCMxGf7Fc+u2IkEQRXZFozzqi72aHE55EaH4d1VkrJRdHNWTkGDlw5U4RMQaSraVviRXS7IhTSCczBHkSPhQgzpxoHZuFpORy4VXdqUsyrP4U46tNYWQd1OxDVjcNhsJKvZTnMzl+91HdTlIIIOY1pf9VHCrWVlMCTABAE8f7zVI5O4rgMbR51sy2tST+EmnVl0xvG1AqX1g3pWkZ+IgikNne4MlQqB4zPGj0XiFlIO/wg8KdSixaaO+2X02tnB25bVvCsx4KHxpn/iK1P8Art+decKs0bqj9WFHSg6mep21yhwShSVD8JB91EV5NbhTZxNqKDyypvb9J7hPtELHMQfMV2k7UegBPGpRXIt9LB95Kh5H40QOkrf8xH5TR0nakdNAreVc4nbzZ/1B61v+Ot/7ifOu0e52o6AgVDKko2wg/wCoj+oVIbRT/On+ofOionaj50dZM/ofhV7bAKB2USQRJGczmc8zkY8KL6gzkFf0wPOiEABOZII0EHcSdQnjB/KO6vHx5D0ZwFjlsoiMCYHFKRpu00+dD3FuUIUoITIwwQABmpOkeNO3HE71kidIXEQcs0nTLvoJ9SClWFalafdXriTMGOR9Kv5uxHy9znbtKlqCsMHiBEkbxFXPbUui2ptTiyhQgpUAZHeRPrR/V5xEd5A+PwqfVkjRPp8qXzfYbyyy26c3EQsJXlGkbt/GkKb0oGFPs59nhOscqZm2TMnDPhUV2rR+6fAGipwXCOcZPqJbR/A4hwfcWlf9Kgr4V6+npGo6LR/V+leZu2A+6FDvyqbAUnIQrkpIUPCRPrS5ayU0zsdw5Oi6X7eU4pLaiDhTIg7167vwiuZtyUOJc1KVJUBuJSQqD3xRSrIOGSmD+AwPJU++q17HOnWx/wAhlHekmfKug4RVWdJSbs9MsulHXJxIU2eIjMHgRiyNXp225xR/SfnXnFhsAa/W2k8cyP8AyinLPRNak4k3GIfhUk+gJrLPRF+r6F46mvT9TnOk16XLl5SiJxkZAgdkBMeGGPCruh+3/qbyiodlxISowSUwZCgBqMzP6RTNXQcqJ+1IM5yJ8cqpd6DqH+sP6TWleIwuOmyLxZE7of8ATK/D9slaShULSpJTOYUCnXxHlXKuvrQpDyclIKVeKT+lXudHXm0Q2tTgmcIyGvAmOdCO2NzBBaXB5c6SGnpJDSvseqfxkfhrf8ZHL1+VedWNlfkZuFH/ACUfdBo4bOut9yrwE++oOKX5kVTv8rF+0th3BcccRhKVLWUpCu0AVGJxADSN++uu6JuqtrcNLKScSlZE5BRmJjXXzpF/DrrdcKP5f1qAtrrTr/8AqKd5HJVa+oqgk7p/Q7r+NDgP6v0rBtsfsj5VxKbO5/35/KPnWzYv73v+o+dTv3X1G/R/Q7Q7a4CfEfKtq2tP3c+agfQCuORYP/7v/RNXo2Y4dXo/II867XXVB030Z0jm2o1A786rO2Ad6fJR9aRDYKjrcCOSR86z/D6/98eKB8DR85d18v4Bo9mNndtxoUHznyNUJ6Qc0Dvn5UCnoy4Dm62e9Ko9DRrezVIElNuscgoHvzBqkc8OrXyEeN+/zCE7UUrPrGwN5gmPSrG9oIVkLhsfkV8ay2QzOFaI7kpV8qYs2mz/ALzh7urA+dWjlT4cfkTljr/0VBy3Ald2fyt5fGptuWp0u1f/AJgUyY2Ns5Wjg8YT7xTFrozZqiFIPIFPwrRB5H6XH9P+kZKHWxEtVqNbspH/AAMecURbWtoswL5JPCUA+tdE10XtR9xJ8B8qKY2FbI0aR5VeLy9a+v7kpLH0sSM7FYJgPlR4BSSfQUR/h5nis+P6U+RbIT7IA7hFQWjOrxa6k2ux4AVnu8CTVXVp3z4nL1rVZXgpHrsl1Ce8b4BE8sqwtE6Nz3pWPWsrKVugpWaFu4Mw0e8Aj3xWOsLOSkK8wR6msrKm8jG8srXYLOWEDvV8KiUKSDhUBx094TWVlPCblyLKKQIrCNczy+ZNYXMsgRzMRWVlaKIlZuFRE+efvrRAOZJJ8p8qyspqFs2h7kTwj3Z1EqJ+EbvHjWqyuoNjJjaDwEBxcczMedX/AMQeIjGe7snzrKyoNLsUVk29rKR7baDxyUP0NG2/SFs6tFPP2h7vhWVlDy4yV0HU0y07WbOikjyT7xRzCzEylXkfUVlZUsuNRVoeEtTJqYSTJiTyPyqxDI0CSe7P31usrM5Uiuk11PEGeByy8qwp4H4++KyspoPUK9iJjdHkK2gga+6srKegWWJcyjLlu+NYXv3l86ysrtKOsrdvIyyqhT28H1PyrKyikjitb3OT41WHFHTLz+dbrKICzrF8R61sXC06KHgKyspuhxextZ8aL8/7UyteklwnVc+Kq1WUfNnHhg0RfKDUdLX+flVw6WP8E+VbrKdeLy9xHgx9j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MTEhUSExMVFhUXFxcYFRgXGBcXGBcXFRUWFxcVFxcYHSggGholHRUWITEhJSkrLi4uFx8zODMsNygtLisBCgoKDg0OGxAQGi0lHyUtLS0tLS0tLS0tLS0tLS0tLS0tLS0tLS0tLS0tLS0tLS0tLS0tLS0tKy0tLS0tLS0tLf/AABEIAKgBLAMBIgACEQEDEQH/xAAcAAACAgMBAQAAAAAAAAAAAAAEBQIDAAEGBwj/xABDEAABAwIDBAcECAQGAQUAAAABAgMRAAQSITEFQVFhBhMicYGRoTKxwdEHFCNCYoLh8BVSkvEWM0NTcqKyJDRjc5P/xAAZAQADAQEBAAAAAAAAAAAAAAABAgMEAAX/xAAwEQACAgEDAgQEBQUBAAAAAAAAAQIRAxIhMUFRBBMyYSKRobEFQoHR4RRxcsHxUv/aAAwDAQACEQMRAD8A5/pHb3b+0WU3j7anur6x4KbQpmyZzVLjeLAVBPaIJIlSBKpFG7UsrVhhty/uHHX3HxcfVlSkm3JUUxboAbaW4EIxYohKiNRXQr6R2qWbi8t2+vvLsgqacSFlsMoT7SQM2kYQoH7yikSDp56ttIv3XdoOLeDYJuVpBXL60KCGcSRAhXZ3CWlAUaBZ1Vnt3aLr+GytrSzXcrSyCklx0JbaS5iBMpS02haZwpABOkmvLrlGapMnEqTxMmTPfXffRhte6zZs2m+vUhRXcOrUoJbQuThSB2c3E5QcRAnTLg0qkFR1OftGSSZJM0GE6L6P7bZjrrre0XS1KU9QoKUgBUqxyoDCMsPtZV0W3ug91Y4bzZdw4+xhnG2tK1pA/wDr7LqO4GN4ympfQlt20tnbpu6dbb64M9X1mSD1ZdxAqUMI9tOpE17VsXY9o0FLtG2kBwyoswEKPGEnD5UUA+ZrjpK48hSHENBDqgpWSktl0EfaoABDbmcqw9lQJlMmaYbCtrwoW3bO4kkHGwlxq5SpEAqULZRJUiTGJIKhpG+vUulP0VoduPrFt1SMawp5C0Apk5KdbyOcEktkFKvwnOvPdqdDL2yuEdWVs9YSlpTLpAKwYKUEke2AFBCzOolRTCicVXL20bR4F1Loct2ypJgvMlhZ7SVpX9p1MgAyTgO5Nej9BbrZlylh8CzbvSMSkMHqVYsxBbkFWRzBxDmda89Y2jtB0Yrh9zHbuDCHkBhYUR7DV1hBacUlQ7LoSFT97MV2Ww9ht3Zm3b6peBKng+3avsF5OEkOMIWHLd4k4oSEJ1IHHrOPT1sg0uvLQ7qMtutDaetwBzCMeCcGKM8OLPDPGpLdEZ1oxya4JSimKbe7w9lVFJcEg6VTdMpXprStwrRWtRjPjZkHJxOg+tKG6RxolpzEJpBZbSjJVOGnRqk94rPlxaehSE7Chyq0JBoIvcqKaVUJRaKpmlsVQ4yRRtaNIpNDUKySKubeqbzVCKyNV2kJwGzQV0o1chwxVDyid1clTObIsIoxpnfUbVkxJopApZSCkVqMVUElRoxaN1Y23FLYaNNoip4a3WxSjGsNRKKsrUV1nFRaqpbdE1pQopgoWPCgHVU1uW6VvJq8GTkDKNRqak1GKshGeC7Mv3mVlTDqmllJRjTE4TqMx/YwRmK9B6O9G7LaCpSotpCUdbaGTKkJCQtDhPsqCYKgMQBMFJUSrzNtVHW1+ttQW2pSFJzSUkgjuIrAmXPWL9lvZyVIYaFxtG4bUpeAYUhCQe0RMNMIHZSJE4Ugmc68LthKMgYgR4CvQ7L6RnkpeC2GVKeSQ44hPVuKVgKEqWcwuBGUCuLcs8LYBE5QP70spDROp+i3amzmvrKNotoKVqZDa3WetbSR1kgqwnATiGeWmuVeq7P6DbKV/wCotkYQ4JxW1w+hChujqnAPAVxv0CIHU3qVoBQXGhBgz2FYklPAAp869PYbaZRgZbQ2j+VCUoT5JAG6qRi2K2R2NskW2IJffcQc0oec60IO/AtQ6yDwKiKu2pZNPtqZeQFtqHaSfMEcCDmCMwRVS7mk+1Nu9U9bt5YXlOBRP3Q2ytwEf0R40+mluLdhH8DCHm3WVgfZpZuEuy6H2UThxFRkuJkwszkogzlDVyytlOIeUy2XW/8ALXhTjTkUwlUSBBiNKXs3oUApJlKgCkjQgiQR4Vclc76by0DWM3Fg0I8mh1FXOqlPEU0Y1wBsquWyM6rbuZyNEdfumPUUsu0748jWrGtWzIT23L7tjKQB+X5Vfs27SRhUe0MqVsvzkVRRSWCTIIVVpQ+HTImpb2h22spyOnGjEqSRIrm12ypzJA3GSQPCi2G1j2FBUbjWWeFNXZeM32GqbojWrhcpO+ubu7xwSFIoAurJ1jxorwerdsDz0di4RxoJ5QpTZtvKOShHOmKLVxXZMDnU3i0PlDrJq6EfrUHKjkMk5k1BOy0g6k98UelGVRnJdB4p9SLXCrQiopTU5qTHRlamtFVbFcEjNYDXI9JOn1vbnq0S65vCIhMhUEq0CgoAFCoVBmOPn21ek19dhQU4GkH7rZyghMjEc/aRiB9pJJggUkskYjKDZ6ttXpI0yJ9rJZyMSWe082P/AJUolYQYxBJ4EhEj6QGwrCpbZgwSDkQhbZW4kzopl9t1I/A4mTGXkl022VKU64tayZUVKUpSiIEqUokkwBmeAoV1DGZhXkDvJz8SfOp+bY/ln0hsvaqHhlkoRiSSMjmDHEBSVpnig0Yqvm/o/tZy2cS4xcELEHq1IUpsiFjCrtCTC3DlvWqM69m6KdMkXZ6paOreAxAA4kLSPvIUQD+U6cTnTRyxbp8ivG6tcHSO0tuQKYrVVLjE1pi6IsTkVAijH7Yihyirpk2j5ybRJijOqCRn65eVDtGPnVzi0g/zGsPJYpcWNworaBPVjmeFArVOmVM9pD7Mce4c99JPlFIcMb/Rf0pbtFPNPSG3FJUFgTgUBBKgMykiNMxGhmvZbdQcSHGnEuIOhSQQfEV8z2Z9rvpiw6oZgwdxGtaYZnHYjKFs+kG7IniK84+ly7SwplKHAHQFKAkSAsKbMjcCCsTyPCqOhf0jOMEM3hU4ycg4c3G+Z3rT6jnpVH0o3Dbt0FpONPUoKFJzBCgTM/mFLmy3EbFDc636O1F/ZrC8gQnARMnsEpT5pCTHOnT1qsAKB1rgfoS2iSq8aE9WCytAO4lKm1Zcw2nyr1BbwrRiytRWxKcFbE4unBkaxy5/vTa5CF5iOdBKtU7j4VqjKD6UQakuovbuJOExy3VtWzlnMe+rLi13ioJfcTxrQu8Cf+RQ7Yr5H09dKHwKSd4NNvrRUM0+IoO4Wdxy4GnhOT2YsorlGkbScAgwRz+dRTfKBkEiq0r41d1SCMiJ5zRcYLoBOXcKTfhQ7RM86i91ahqAfL9KoZwj2gCPdRtpZNKIznkajJRhvuUVyA3GigBSXQQdwMGjrZgrTIWZ3wT6iiHtjokxkN3I1RaMqaUcpHwpXkUo7PcKg091sH21s5vUT40W0hekmq2L9vjHfRIuk8RWCbne6NMVHuTQhW81JSDxqP1tMEkwBmSdABvpH0m6XMWiCVKBchKktnEkuJUY+zVhIUYB5DLEUgg1But2VSsc3dyhpBW4oJSIlSskicgVK0SOZyrynpR03cuiWLeUInNY1V7Jw7wMKhIcTCshEfeVbZ227fLJVISCoITlPVlWIJcUkDrIIEA6czJIyQllM7+FZMme9kaIYq3YKm2Dau0ZnNW+TPzoLae0oyGQ4b/DhVe1L2SDwHvOVKClTishJ9BU4R1bvgd7bIit8mN3L9apXcDSSePPlXRbF6KOv5pbcdA1wDs5ajGcp5a8qb23RpSnPq6LVfW5YkrSRgBPtKKsgnXtaGMpp5ZlGtMWwrE3y0jlbVtWFKwAoDOQZIj+Yajxp3abQcSEqQIWggoWJBSZ3Eajka7l76IklCSi5wO/fISSnuRBBy568BUHvopdCPs70Fz7x6otJUOeBapPOJppQlNbxEWSMeGdR0K6WJvUFCxguWwC6jPCRMBxB/lO8apJjPInqkprjfo96Efw/rXHHQ885CcQBASgZ4RJJMqzJ/CnhXZA1pjdbmd1exF1EiglW9H4qgYp06FaPlnqDE1UBWB6d5IrU1EJsmm+2MAaywzv1nThS5oCDvJBA74o7a6Dh9k6Dh76nP1IpDhgOwUJJWTnBG7vprcXgSOwkDhlSPZTkBcmMx36Vetzh61TqTZpSiTnRzQls58dMt9AhROtMbeQ0rxynxzEcjSZOB8fJ030GupDt4klOIhnCkkAmC7OEb4keYr1i6QY9gk8q+atiNgqcmcsOnequt2T0uuLVXYWpSDqhxSlA9xJ7J7vWtWPIopJkZxtnq62lTMFNVpJJzVSm0+kNlxIgKQopWD1gUcK0gFGSAcaFdrMEHICM8k20elDrqkqS2UplCgFRvbKXGVge2mSCFTryAnV/WY4rdkv6eb4O1ceabClLdSOrSlS8/ZQolIWrgmUqz/CeFbvdr26D1ayQQ8GFzHYUprrUFUn2SCiCP5xzjzC8UnClJW4SEFojQdWTOAx7SdNZyFW/V20oxlKSvIjFmTyrBk/EN/hRpj4Tbc7Vrb1t9nhcCS4txuCpPYU31klQOiD1ZhW/EnjWM7ebXgAhWNLyhkMvq60ocBg6yrLjBrgXFydE58qpvFJSAEiDvIy91GP4lPqjn4OPRnoibxtYSREKQHEmdUHMKz3ZipRXmYdc6sw4rCWi1GsNqEFCZnCMhEaRV7e3n0k59pWIyJGaktJHKAGh/Ua2Y/xTG18SZnn4KfRnpQeMcRz+dRMEzpXH2XTBST9qk4SpOcAwkvOlemZhtTSRzSfEhXTEdXiwDF1RVoRLqXQOq4dpskg6CNd1aF47BzZJ+Gy9jsA+4BAXI78/WjLJ6RClGedcHc9MGpdS2Sopda6nsK+0ZPVl6Z9lSftYmJhOtC3vS5aZwpVk8FIJwpC2csSFgaHNQBjck5maSfi/D16ho4Mt8HqfWtAkFI08x3Upu9tWyAhSFph1Ki0oqAaUUpxYS5mEyJOmgOsRXmDe3bheCFYS244ptRlSwlzF9kSclIAIGY+6nhQ9taLJ+0JIxKME9kFaipRCdBJJOXGsE/GwXptmmPhpP1HRbX6erX/AO1xJ/y1pJ7JbWCetbWM0uoKYHIkkE5Qht7DFBJkxA4JH8qRolIJMAQBR7lskZgRlQydopSY0BrzsuWWTdmyEIw2JNuJay8zSja78kkGRuqvbL5Kif3pSyVLISJP7zoQhbsLl0NIQVnLQSeUDfXqfQjoQnCl65TKdW2j94bnHeM7kefAC9A+iYUQ6sfZpMtg/wCqoR2z+AEZcTnpr6WlhZrbixqaTfHRd/d/6I5JuHwrnr+xcl4AAJAAGgAgDkAKiq7jfUk2Z3mqbjZhOc1qShfJlbkWG7HGrW7tJGdJ1WyhlWxbL4VR4o9xdb7DZTonI1vr4pQAoVYm4OhpXiCpjA3NQ+sUKlwaVhVQ0B1HzQlMVYgVU24J/T4UztnEoGYBPPP0rJdFAdAPHKRPnR+1QCDuy4jUUM47JSMoJGWm8VdtYdjFvz4K3/vyqUvUikOGJbIDtd9EAbqF2er2p40chNWJsmymjlpHVmOB4/PvoVDVXtq+zOesx++FJk4Gx8ivYi1BTmAEk4ferP1rr2dgdgOPHWCRPOQKS9C1JSblZElIaw95Lk+6ug2teqLQJ4H3R8ajlm7otCK5CLe4SEgBKYE5xuFU2zqlqmCc6o2GgYSVZjd4UUCpc5wAMgMqyt8l0Y+lZV7IEmoXZVkNYoFlZxwSam8+UKImRS2xqRc04JknSqkuA6gUL9dCiYTPPdVaXQFCZic6dNiUhrfNIw4QYG+qbLZ8nFiBGkH3zRLjCFDI+NV26cPZ/cUurYOncBurZcwNOGtXO268EZRVwdExU3nxE84ptYNIsaslyCoiOXzo561Tvk8aibwVO6uYTMUXMCiX2QSnRIqvaF1GfKk38SViy3Z1btN0rSCN4k943V35jugxTfy2c8wKQXSt81Fu5wznqKghCnFJQMydw7vlTwg7A3ZtIW5hSN5yA8a7X6P+i3X9txMNpxBZnNef+Sk8IHaI7hrIq6G9Ei5hcdxIQJkzmqRGBHDfK/xEDPMek2zWEBtuEgCEpGQAG4V6ODwvmLf0/f8Aj7mbLn8vZer7fz9hwQgJCYAAgADKANABwqIdg6yKHXbqI7X61Uq1UIgyK2rHHuZHOXYdM3INFAgiubQ8pBzpjb3oNSnga3Q8cvc1eCDNUN3UUVckEUI0hJMHKuUdtzm9zV0ZEigsdNFWmWRoJ6zIp4sDKCa11lYUEVGrImz50QhUwB45H0yo4W3ZkkDxodtRIyVl31cMwVRkDA5mvIexrSsutkBJCiQACIn7xBGmWQ5mrNsg9UIk79J1/tQKHJMnX5cqJ2msYMuGh8RMa7t/Kka+JFI8MA2Q+pIWBEEieyk6TvIkeFNA6FGVQP8AilI9EjWgejey3HseACE4cSiYAmflXd7N2ChtnGU4lGO0dBB3TppTSml/cCg2Kv4QerC3OyFRCNCRz76ovwAVhICR2QBp90d37PKuj2i6iApRxxHJIyEZb657aLwUtxQBMkEZ8E9/7ms6k5PctpSWwu6IqSPrRO7qiPNyj724xt/8ZHnB+FIdgqON4fzJ+ZpihUDkRB+FDL6gw4Gex3OwRz+FM7Y9hXdSHY7maknhPwpuw52T3VGWxRCzF2qrvnNe6tz2qG2gqgluFvYv2OzV9+2AJGoqrZ6xhNRuXdad8iLgsbvMgRykU5QQ4nWK5RrUinezml6jSlmqGi7Kb5BSfjxqpb0o8c9JEUVer460lunYoxVgk6LEOcTRb9wFJA0yGhz8qU9aaut21rMJSVE5QNar5be4qkRcXnU0vyCDOWnd3UwY6PukhJScR0SmVL8gDHfFdhsnoO4O0QGQRnJxLjgEjITzPeKrDHr9Kv8At+4spKPqdHDMbMUoAg9pWSUgKUo8hAjEeFejbC6Gx230BCYAS0DKiAZHWq4TmUiJOumGun2Lstm2H2aBiOq1dpZnXPcOQgUxXc8QK34/CO7n8un69zLPxO1Q29xcpMZDIDQcOVYmiHCCdKhgr00zAzQcVxNbS8oaKNHWez8QxKMDdxNHp2Y2IynvqUs0FsPHHJiVVwo6x5VWFU5uUToMu6ly7NefZMCjCcWux0otFYuDUlPVDqzwNbCRwNPSF3C7e+IyNXuPTS4J5Gp5ipOEbHUnRcsg1UpsVBajUJplEDkfNVquAZrodiJafaLSl4DixBUaGIz5R7opDcMnIgHCdwGnhVdqVJIIkcTu8a8WcbWxvi6Z1m0ei/UtdcH21gFOSRKoWoJEieBk0r2ssYBmnTMAkeMGoh/HCZmSBrwM76u2r7Jkq3ZQD6zSq73H2rYZfR3eIbbusQkkIwxyC5PqKOuNvl1GH2SnMDx/WuS2K7hKjJGmoGYg7ppgAgGcSjyAA95qeSMnJjwkkgtzaBUkp8vkf3vqtpwhtWUyDy4fvwqkONDRCj3qj0SB76ICpbUqI1yEkes8KVRceUFyT6iLZC4cWe7403SoZkQQdRS3o9tEsuuEJSrEIIUJ0P609/irK/8AMt0g8UZEfOjlhJytIEJRSpsCS7hWlQ00P78KbMO5HzpZc26CnG2qQNQclDv499WWD05fuKjNbFYvcmvWl965mBTFwa0mWuVV2NdTpsKYewmtvLnzoapiqkybas66FFxCEgUnt7fKay5ucIioyWp0ikdkXXDu850sfTjVyGZqL11zqKHoBJ1VpyFVhBoSUrOu2RfNANMobTjWpKEjLNSiAJJ5nWvRLPohop5z8jXZHcVntHwCa8U2EFl0OJJGAghXAjNMc5z8K9k2B06QpIRcwlYyxx2VczGh9K04PD47uSshlzy4TOrsLJlpOFttKJ1gZnmo6qPM1a4U0JbbXYcybWhR/CoE+U1NRMzBr0YxXQyORt9pMTnQShRanDwqlWdWjaEdFuzmQVZinKbRI0ApZs1RCoEU0IO+ahmb1FMaVG0tbq2tutdUOfmarWjmaiipgbzqbkxuFUqVuqyCRRfuKCrWoTkM99DLtwRpRa8WmWVVh2NasnXAjVi1TNQw00UU0O4lPEVVZO5NwAorMNXqb5io4KopIXSfNXUqnfNTcZVhECRn4GT+lZJOdW25M145tKbZmDJGXn7vfRW0FdjLSN6vSag0skpHP51feNqw5k7vujhx8qV8jrgUWrc4u8es0RJ0quxbWVKCcJ0nEY4xy86tfKke22U893gdPWmFouYcw9lXzpskANbuJGXH55c6QIfSM4oxnayMGBQOW89oaz4frSTTaGhswDZw+1UOR94pkVIG8UrtWyXDGQIOe7jFXKYOc7taoI+QpL6SYEg7qvYtXUkKjL1jupZs+8hwFDanCNw37twNPlbTUodtrBpEmZH6fGs+a+iLYkupG8uOzA1NDbMtUuOBKlQkakRPrQjjinHAE6n3cabfVUJAiZG8ZedCGP4QzyKx4vo4zEh5UdyZpHtLZaUglKzlx+MUsc2i+BGPKhm7pxa0pKplQ99LHHJbtjSmntR0nWQ0OKgKBuVZCasfczjcBnQDzhWoJT++dJCNseUqQKViSfKqXHio5Uw2rbpARhAGRnnEZnnS0cK1VRnuzqdgt4WhlqSfh8KesLRvSKVsXDYCQDlAjuA4USi8RoMs9TP7FaI0lRnlbdjP6wB7ACTxGtM9ldKXGjhdJWjj94D40lbSN2dRcSBqQOEkD31SLrdCPc9UsbpDqAttQUk+nIjcaujlXldjeOMKxNqKTv4HvG+u12N0ySqBcICfxJ08RqKssvcGkf4KbsJIAmhrVTTgxIUFA6QQaPbRAg0uSaaGhGjErqtapOVWFFSw5VK0hysQBW1md9aIqPVmicQUgVSq3FXKQazCaZMUDXb99UqaHH30ywnhUC1TagULupqJapmWqgWaZTA4nzC3VqUxnWgiOPkambhCczXnJruaNLItRjAyy46cK0+EqGSUwZ+9lwG/fVaFSFO6A5JgwdN4G7L1odl8qMT3Ty568a7qMuDezDCl+HvNOEuSMJTiSdQdKTbOXD+EmMQI8dR8fOnF79k2pw5gRHDMxnTVYvU57adsG1lIMjUdxoMKp8nYjzkuPdgRJG+By3ZUIw0lTK1KACYOAJGfZjtTqc4HnXN0Fbi5D0aGO6jm7Z5wCVQk8dY7hr3Eih9mufaIQQCFLTqAc1EDKfCuxGz1c/KiCxfZ2qW1JIGQy78syeJmqNp3Mkq8BTW9aKEgkHI8DwNc1duEqAH7NZ5RuZWL+EN2S3Axbzl3D9+6m/VqI4VK2sMKQIOQjQ+NXhk7wfI1fSRbOXvciRwMUPZtlTiQOM+WdF7ZTDih3eqQas6ONS6oxok+pH60iQ7ZY8wVIJzkaiobEZJWoDWPQHP3iml0jA4DuUIPhkffQdg2UXGHjI9CfhU4vTLSUl8UbDr+wCkRkCMxGf7Fc+u2IkEQRXZFozzqi72aHE55EaH4d1VkrJRdHNWTkGDlw5U4RMQaSraVviRXS7IhTSCczBHkSPhQgzpxoHZuFpORy4VXdqUsyrP4U46tNYWQd1OxDVjcNhsJKvZTnMzl+91HdTlIIIOY1pf9VHCrWVlMCTABAE8f7zVI5O4rgMbR51sy2tST+EmnVl0xvG1AqX1g3pWkZ+IgikNne4MlQqB4zPGj0XiFlIO/wg8KdSixaaO+2X02tnB25bVvCsx4KHxpn/iK1P8Art+decKs0bqj9WFHSg6mep21yhwShSVD8JB91EV5NbhTZxNqKDyypvb9J7hPtELHMQfMV2k7UegBPGpRXIt9LB95Kh5H40QOkrf8xH5TR0nakdNAreVc4nbzZ/1B61v+Ot/7ifOu0e52o6AgVDKko2wg/wCoj+oVIbRT/On+ofOionaj50dZM/ofhV7bAKB2USQRJGczmc8zkY8KL6gzkFf0wPOiEABOZII0EHcSdQnjB/KO6vHx5D0ZwFjlsoiMCYHFKRpu00+dD3FuUIUoITIwwQABmpOkeNO3HE71kidIXEQcs0nTLvoJ9SClWFalafdXriTMGOR9Kv5uxHy9znbtKlqCsMHiBEkbxFXPbUui2ptTiyhQgpUAZHeRPrR/V5xEd5A+PwqfVkjRPp8qXzfYbyyy26c3EQsJXlGkbt/GkKb0oGFPs59nhOscqZm2TMnDPhUV2rR+6fAGipwXCOcZPqJbR/A4hwfcWlf9Kgr4V6+npGo6LR/V+leZu2A+6FDvyqbAUnIQrkpIUPCRPrS5ayU0zsdw5Oi6X7eU4pLaiDhTIg7167vwiuZtyUOJc1KVJUBuJSQqD3xRSrIOGSmD+AwPJU++q17HOnWx/wAhlHekmfKug4RVWdJSbs9MsulHXJxIU2eIjMHgRiyNXp225xR/SfnXnFhsAa/W2k8cyP8AyinLPRNak4k3GIfhUk+gJrLPRF+r6F46mvT9TnOk16XLl5SiJxkZAgdkBMeGGPCruh+3/qbyiodlxISowSUwZCgBqMzP6RTNXQcqJ+1IM5yJ8cqpd6DqH+sP6TWleIwuOmyLxZE7of8ATK/D9slaShULSpJTOYUCnXxHlXKuvrQpDyclIKVeKT+lXudHXm0Q2tTgmcIyGvAmOdCO2NzBBaXB5c6SGnpJDSvseqfxkfhrf8ZHL1+VedWNlfkZuFH/ACUfdBo4bOut9yrwE++oOKX5kVTv8rF+0th3BcccRhKVLWUpCu0AVGJxADSN++uu6JuqtrcNLKScSlZE5BRmJjXXzpF/DrrdcKP5f1qAtrrTr/8AqKd5HJVa+oqgk7p/Q7r+NDgP6v0rBtsfsj5VxKbO5/35/KPnWzYv73v+o+dTv3X1G/R/Q7Q7a4CfEfKtq2tP3c+agfQCuORYP/7v/RNXo2Y4dXo/II867XXVB030Z0jm2o1A786rO2Ad6fJR9aRDYKjrcCOSR86z/D6/98eKB8DR85d18v4Bo9mNndtxoUHznyNUJ6Qc0Dvn5UCnoy4Dm62e9Ko9DRrezVIElNuscgoHvzBqkc8OrXyEeN+/zCE7UUrPrGwN5gmPSrG9oIVkLhsfkV8ay2QzOFaI7kpV8qYs2mz/ALzh7urA+dWjlT4cfkTljr/0VBy3Ald2fyt5fGptuWp0u1f/AJgUyY2Ns5Wjg8YT7xTFrozZqiFIPIFPwrRB5H6XH9P+kZKHWxEtVqNbspH/AAMecURbWtoswL5JPCUA+tdE10XtR9xJ8B8qKY2FbI0aR5VeLy9a+v7kpLH0sSM7FYJgPlR4BSSfQUR/h5nis+P6U+RbIT7IA7hFQWjOrxa6k2ux4AVnu8CTVXVp3z4nL1rVZXgpHrsl1Ce8b4BE8sqwtE6Nz3pWPWsrKVugpWaFu4Mw0e8Aj3xWOsLOSkK8wR6msrKm8jG8srXYLOWEDvV8KiUKSDhUBx094TWVlPCblyLKKQIrCNczy+ZNYXMsgRzMRWVlaKIlZuFRE+efvrRAOZJJ8p8qyspqFs2h7kTwj3Z1EqJ+EbvHjWqyuoNjJjaDwEBxcczMedX/AMQeIjGe7snzrKyoNLsUVk29rKR7baDxyUP0NG2/SFs6tFPP2h7vhWVlDy4yV0HU0y07WbOikjyT7xRzCzEylXkfUVlZUsuNRVoeEtTJqYSTJiTyPyqxDI0CSe7P31usrM5Uiuk11PEGeByy8qwp4H4++KyspoPUK9iJjdHkK2gga+6srKegWWJcyjLlu+NYXv3l86ysrtKOsrdvIyyqhT28H1PyrKyikjitb3OT41WHFHTLz+dbrKICzrF8R61sXC06KHgKyspuhxextZ8aL8/7UyteklwnVc+Kq1WUfNnHhg0RfKDUdLX+flVw6WP8E+VbrKdeLy9xHgx9j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MTEhUSExMVFhUXFxcYFRgXGBcXGBcXFRUWFxcVFxcYHSggGholHRUWITEhJSkrLi4uFx8zODMsNygtLisBCgoKDg0OGxAQGi0lHyUtLS0tLS0tLS0tLS0tLS0tLS0tLS0tLS0tLS0tLS0tLS0tLS0tLS0tKy0tLS0tLS0tLf/AABEIAKgBLAMBIgACEQEDEQH/xAAcAAACAgMBAQAAAAAAAAAAAAAEBQIDAAEGBwj/xABDEAABAwIDBAcECAQGAQUAAAABAgMRAAQSITEFQVFhBhMicYGRoTKxwdEHFCNCYoLh8BVSkvEWM0NTcqKyJDRjc5P/xAAZAQADAQEBAAAAAAAAAAAAAAABAgMEAAX/xAAwEQACAgEDAgQEBQUBAAAAAAAAAQIRAxIhMUFRBBMyYSKRobEFQoHR4RRxcsHxUv/aAAwDAQACEQMRAD8A5/pHb3b+0WU3j7anur6x4KbQpmyZzVLjeLAVBPaIJIlSBKpFG7UsrVhhty/uHHX3HxcfVlSkm3JUUxboAbaW4EIxYohKiNRXQr6R2qWbi8t2+vvLsgqacSFlsMoT7SQM2kYQoH7yikSDp56ttIv3XdoOLeDYJuVpBXL60KCGcSRAhXZ3CWlAUaBZ1Vnt3aLr+GytrSzXcrSyCklx0JbaS5iBMpS02haZwpABOkmvLrlGapMnEqTxMmTPfXffRhte6zZs2m+vUhRXcOrUoJbQuThSB2c3E5QcRAnTLg0qkFR1OftGSSZJM0GE6L6P7bZjrrre0XS1KU9QoKUgBUqxyoDCMsPtZV0W3ug91Y4bzZdw4+xhnG2tK1pA/wDr7LqO4GN4ympfQlt20tnbpu6dbb64M9X1mSD1ZdxAqUMI9tOpE17VsXY9o0FLtG2kBwyoswEKPGEnD5UUA+ZrjpK48hSHENBDqgpWSktl0EfaoABDbmcqw9lQJlMmaYbCtrwoW3bO4kkHGwlxq5SpEAqULZRJUiTGJIKhpG+vUulP0VoduPrFt1SMawp5C0Apk5KdbyOcEktkFKvwnOvPdqdDL2yuEdWVs9YSlpTLpAKwYKUEke2AFBCzOolRTCicVXL20bR4F1Loct2ypJgvMlhZ7SVpX9p1MgAyTgO5Nej9BbrZlylh8CzbvSMSkMHqVYsxBbkFWRzBxDmda89Y2jtB0Yrh9zHbuDCHkBhYUR7DV1hBacUlQ7LoSFT97MV2Ww9ht3Zm3b6peBKng+3avsF5OEkOMIWHLd4k4oSEJ1IHHrOPT1sg0uvLQ7qMtutDaetwBzCMeCcGKM8OLPDPGpLdEZ1oxya4JSimKbe7w9lVFJcEg6VTdMpXprStwrRWtRjPjZkHJxOg+tKG6RxolpzEJpBZbSjJVOGnRqk94rPlxaehSE7Chyq0JBoIvcqKaVUJRaKpmlsVQ4yRRtaNIpNDUKySKubeqbzVCKyNV2kJwGzQV0o1chwxVDyid1clTObIsIoxpnfUbVkxJopApZSCkVqMVUElRoxaN1Y23FLYaNNoip4a3WxSjGsNRKKsrUV1nFRaqpbdE1pQopgoWPCgHVU1uW6VvJq8GTkDKNRqak1GKshGeC7Mv3mVlTDqmllJRjTE4TqMx/YwRmK9B6O9G7LaCpSotpCUdbaGTKkJCQtDhPsqCYKgMQBMFJUSrzNtVHW1+ttQW2pSFJzSUkgjuIrAmXPWL9lvZyVIYaFxtG4bUpeAYUhCQe0RMNMIHZSJE4Ugmc68LthKMgYgR4CvQ7L6RnkpeC2GVKeSQ44hPVuKVgKEqWcwuBGUCuLcs8LYBE5QP70spDROp+i3amzmvrKNotoKVqZDa3WetbSR1kgqwnATiGeWmuVeq7P6DbKV/wCotkYQ4JxW1w+hChujqnAPAVxv0CIHU3qVoBQXGhBgz2FYklPAAp869PYbaZRgZbQ2j+VCUoT5JAG6qRi2K2R2NskW2IJffcQc0oec60IO/AtQ6yDwKiKu2pZNPtqZeQFtqHaSfMEcCDmCMwRVS7mk+1Nu9U9bt5YXlOBRP3Q2ytwEf0R40+mluLdhH8DCHm3WVgfZpZuEuy6H2UThxFRkuJkwszkogzlDVyytlOIeUy2XW/8ALXhTjTkUwlUSBBiNKXs3oUApJlKgCkjQgiQR4Vclc76by0DWM3Fg0I8mh1FXOqlPEU0Y1wBsquWyM6rbuZyNEdfumPUUsu0748jWrGtWzIT23L7tjKQB+X5Vfs27SRhUe0MqVsvzkVRRSWCTIIVVpQ+HTImpb2h22spyOnGjEqSRIrm12ypzJA3GSQPCi2G1j2FBUbjWWeFNXZeM32GqbojWrhcpO+ubu7xwSFIoAurJ1jxorwerdsDz0di4RxoJ5QpTZtvKOShHOmKLVxXZMDnU3i0PlDrJq6EfrUHKjkMk5k1BOy0g6k98UelGVRnJdB4p9SLXCrQiopTU5qTHRlamtFVbFcEjNYDXI9JOn1vbnq0S65vCIhMhUEq0CgoAFCoVBmOPn21ek19dhQU4GkH7rZyghMjEc/aRiB9pJJggUkskYjKDZ6ttXpI0yJ9rJZyMSWe082P/AJUolYQYxBJ4EhEj6QGwrCpbZgwSDkQhbZW4kzopl9t1I/A4mTGXkl022VKU64tayZUVKUpSiIEqUokkwBmeAoV1DGZhXkDvJz8SfOp+bY/ln0hsvaqHhlkoRiSSMjmDHEBSVpnig0Yqvm/o/tZy2cS4xcELEHq1IUpsiFjCrtCTC3DlvWqM69m6KdMkXZ6paOreAxAA4kLSPvIUQD+U6cTnTRyxbp8ivG6tcHSO0tuQKYrVVLjE1pi6IsTkVAijH7Yihyirpk2j5ybRJijOqCRn65eVDtGPnVzi0g/zGsPJYpcWNworaBPVjmeFArVOmVM9pD7Mce4c99JPlFIcMb/Rf0pbtFPNPSG3FJUFgTgUBBKgMykiNMxGhmvZbdQcSHGnEuIOhSQQfEV8z2Z9rvpiw6oZgwdxGtaYZnHYjKFs+kG7IniK84+ly7SwplKHAHQFKAkSAsKbMjcCCsTyPCqOhf0jOMEM3hU4ycg4c3G+Z3rT6jnpVH0o3Dbt0FpONPUoKFJzBCgTM/mFLmy3EbFDc636O1F/ZrC8gQnARMnsEpT5pCTHOnT1qsAKB1rgfoS2iSq8aE9WCytAO4lKm1Zcw2nyr1BbwrRiytRWxKcFbE4unBkaxy5/vTa5CF5iOdBKtU7j4VqjKD6UQakuovbuJOExy3VtWzlnMe+rLi13ioJfcTxrQu8Cf+RQ7Yr5H09dKHwKSd4NNvrRUM0+IoO4Wdxy4GnhOT2YsorlGkbScAgwRz+dRTfKBkEiq0r41d1SCMiJ5zRcYLoBOXcKTfhQ7RM86i91ahqAfL9KoZwj2gCPdRtpZNKIznkajJRhvuUVyA3GigBSXQQdwMGjrZgrTIWZ3wT6iiHtjokxkN3I1RaMqaUcpHwpXkUo7PcKg091sH21s5vUT40W0hekmq2L9vjHfRIuk8RWCbne6NMVHuTQhW81JSDxqP1tMEkwBmSdABvpH0m6XMWiCVKBchKktnEkuJUY+zVhIUYB5DLEUgg1But2VSsc3dyhpBW4oJSIlSskicgVK0SOZyrynpR03cuiWLeUInNY1V7Jw7wMKhIcTCshEfeVbZ227fLJVISCoITlPVlWIJcUkDrIIEA6czJIyQllM7+FZMme9kaIYq3YKm2Dau0ZnNW+TPzoLae0oyGQ4b/DhVe1L2SDwHvOVKClTishJ9BU4R1bvgd7bIit8mN3L9apXcDSSePPlXRbF6KOv5pbcdA1wDs5ajGcp5a8qb23RpSnPq6LVfW5YkrSRgBPtKKsgnXtaGMpp5ZlGtMWwrE3y0jlbVtWFKwAoDOQZIj+Yajxp3abQcSEqQIWggoWJBSZ3Eajka7l76IklCSi5wO/fISSnuRBBy568BUHvopdCPs70Fz7x6otJUOeBapPOJppQlNbxEWSMeGdR0K6WJvUFCxguWwC6jPCRMBxB/lO8apJjPInqkprjfo96Efw/rXHHQ885CcQBASgZ4RJJMqzJ/CnhXZA1pjdbmd1exF1EiglW9H4qgYp06FaPlnqDE1UBWB6d5IrU1EJsmm+2MAaywzv1nThS5oCDvJBA74o7a6Dh9k6Dh76nP1IpDhgOwUJJWTnBG7vprcXgSOwkDhlSPZTkBcmMx36Vetzh61TqTZpSiTnRzQls58dMt9AhROtMbeQ0rxynxzEcjSZOB8fJ030GupDt4klOIhnCkkAmC7OEb4keYr1i6QY9gk8q+atiNgqcmcsOnequt2T0uuLVXYWpSDqhxSlA9xJ7J7vWtWPIopJkZxtnq62lTMFNVpJJzVSm0+kNlxIgKQopWD1gUcK0gFGSAcaFdrMEHICM8k20elDrqkqS2UplCgFRvbKXGVge2mSCFTryAnV/WY4rdkv6eb4O1ceabClLdSOrSlS8/ZQolIWrgmUqz/CeFbvdr26D1ayQQ8GFzHYUprrUFUn2SCiCP5xzjzC8UnClJW4SEFojQdWTOAx7SdNZyFW/V20oxlKSvIjFmTyrBk/EN/hRpj4Tbc7Vrb1t9nhcCS4txuCpPYU31klQOiD1ZhW/EnjWM7ebXgAhWNLyhkMvq60ocBg6yrLjBrgXFydE58qpvFJSAEiDvIy91GP4lPqjn4OPRnoibxtYSREKQHEmdUHMKz3ZipRXmYdc6sw4rCWi1GsNqEFCZnCMhEaRV7e3n0k59pWIyJGaktJHKAGh/Ua2Y/xTG18SZnn4KfRnpQeMcRz+dRMEzpXH2XTBST9qk4SpOcAwkvOlemZhtTSRzSfEhXTEdXiwDF1RVoRLqXQOq4dpskg6CNd1aF47BzZJ+Gy9jsA+4BAXI78/WjLJ6RClGedcHc9MGpdS2Sopda6nsK+0ZPVl6Z9lSftYmJhOtC3vS5aZwpVk8FIJwpC2csSFgaHNQBjck5maSfi/D16ho4Mt8HqfWtAkFI08x3Upu9tWyAhSFph1Ki0oqAaUUpxYS5mEyJOmgOsRXmDe3bheCFYS244ptRlSwlzF9kSclIAIGY+6nhQ9taLJ+0JIxKME9kFaipRCdBJJOXGsE/GwXptmmPhpP1HRbX6erX/AO1xJ/y1pJ7JbWCetbWM0uoKYHIkkE5Qht7DFBJkxA4JH8qRolIJMAQBR7lskZgRlQydopSY0BrzsuWWTdmyEIw2JNuJay8zSja78kkGRuqvbL5Kif3pSyVLISJP7zoQhbsLl0NIQVnLQSeUDfXqfQjoQnCl65TKdW2j94bnHeM7kefAC9A+iYUQ6sfZpMtg/wCqoR2z+AEZcTnpr6WlhZrbixqaTfHRd/d/6I5JuHwrnr+xcl4AAJAAGgAgDkAKiq7jfUk2Z3mqbjZhOc1qShfJlbkWG7HGrW7tJGdJ1WyhlWxbL4VR4o9xdb7DZTonI1vr4pQAoVYm4OhpXiCpjA3NQ+sUKlwaVhVQ0B1HzQlMVYgVU24J/T4UztnEoGYBPPP0rJdFAdAPHKRPnR+1QCDuy4jUUM47JSMoJGWm8VdtYdjFvz4K3/vyqUvUikOGJbIDtd9EAbqF2er2p40chNWJsmymjlpHVmOB4/PvoVDVXtq+zOesx++FJk4Gx8ivYi1BTmAEk4ferP1rr2dgdgOPHWCRPOQKS9C1JSblZElIaw95Lk+6ug2teqLQJ4H3R8ajlm7otCK5CLe4SEgBKYE5xuFU2zqlqmCc6o2GgYSVZjd4UUCpc5wAMgMqyt8l0Y+lZV7IEmoXZVkNYoFlZxwSam8+UKImRS2xqRc04JknSqkuA6gUL9dCiYTPPdVaXQFCZic6dNiUhrfNIw4QYG+qbLZ8nFiBGkH3zRLjCFDI+NV26cPZ/cUurYOncBurZcwNOGtXO268EZRVwdExU3nxE84ptYNIsaslyCoiOXzo561Tvk8aibwVO6uYTMUXMCiX2QSnRIqvaF1GfKk38SViy3Z1btN0rSCN4k943V35jugxTfy2c8wKQXSt81Fu5wznqKghCnFJQMydw7vlTwg7A3ZtIW5hSN5yA8a7X6P+i3X9txMNpxBZnNef+Sk8IHaI7hrIq6G9Ei5hcdxIQJkzmqRGBHDfK/xEDPMek2zWEBtuEgCEpGQAG4V6ODwvmLf0/f8Aj7mbLn8vZer7fz9hwQgJCYAAgADKANABwqIdg6yKHXbqI7X61Uq1UIgyK2rHHuZHOXYdM3INFAgiubQ8pBzpjb3oNSnga3Q8cvc1eCDNUN3UUVckEUI0hJMHKuUdtzm9zV0ZEigsdNFWmWRoJ6zIp4sDKCa11lYUEVGrImz50QhUwB45H0yo4W3ZkkDxodtRIyVl31cMwVRkDA5mvIexrSsutkBJCiQACIn7xBGmWQ5mrNsg9UIk79J1/tQKHJMnX5cqJ2msYMuGh8RMa7t/Kka+JFI8MA2Q+pIWBEEieyk6TvIkeFNA6FGVQP8AilI9EjWgejey3HseACE4cSiYAmflXd7N2ChtnGU4lGO0dBB3TppTSml/cCg2Kv4QerC3OyFRCNCRz76ovwAVhICR2QBp90d37PKuj2i6iApRxxHJIyEZb657aLwUtxQBMkEZ8E9/7ms6k5PctpSWwu6IqSPrRO7qiPNyj724xt/8ZHnB+FIdgqON4fzJ+ZpihUDkRB+FDL6gw4Gex3OwRz+FM7Y9hXdSHY7maknhPwpuw52T3VGWxRCzF2qrvnNe6tz2qG2gqgluFvYv2OzV9+2AJGoqrZ6xhNRuXdad8iLgsbvMgRykU5QQ4nWK5RrUinezml6jSlmqGi7Kb5BSfjxqpb0o8c9JEUVer460lunYoxVgk6LEOcTRb9wFJA0yGhz8qU9aaut21rMJSVE5QNar5be4qkRcXnU0vyCDOWnd3UwY6PukhJScR0SmVL8gDHfFdhsnoO4O0QGQRnJxLjgEjITzPeKrDHr9Kv8At+4spKPqdHDMbMUoAg9pWSUgKUo8hAjEeFejbC6Gx230BCYAS0DKiAZHWq4TmUiJOumGun2Lstm2H2aBiOq1dpZnXPcOQgUxXc8QK34/CO7n8un69zLPxO1Q29xcpMZDIDQcOVYmiHCCdKhgr00zAzQcVxNbS8oaKNHWez8QxKMDdxNHp2Y2IynvqUs0FsPHHJiVVwo6x5VWFU5uUToMu6ly7NefZMCjCcWux0otFYuDUlPVDqzwNbCRwNPSF3C7e+IyNXuPTS4J5Gp5ipOEbHUnRcsg1UpsVBajUJplEDkfNVquAZrodiJafaLSl4DixBUaGIz5R7opDcMnIgHCdwGnhVdqVJIIkcTu8a8WcbWxvi6Z1m0ei/UtdcH21gFOSRKoWoJEieBk0r2ssYBmnTMAkeMGoh/HCZmSBrwM76u2r7Jkq3ZQD6zSq73H2rYZfR3eIbbusQkkIwxyC5PqKOuNvl1GH2SnMDx/WuS2K7hKjJGmoGYg7ppgAgGcSjyAA95qeSMnJjwkkgtzaBUkp8vkf3vqtpwhtWUyDy4fvwqkONDRCj3qj0SB76ICpbUqI1yEkes8KVRceUFyT6iLZC4cWe7403SoZkQQdRS3o9tEsuuEJSrEIIUJ0P609/irK/8AMt0g8UZEfOjlhJytIEJRSpsCS7hWlQ00P78KbMO5HzpZc26CnG2qQNQclDv499WWD05fuKjNbFYvcmvWl965mBTFwa0mWuVV2NdTpsKYewmtvLnzoapiqkybas66FFxCEgUnt7fKay5ucIioyWp0ikdkXXDu850sfTjVyGZqL11zqKHoBJ1VpyFVhBoSUrOu2RfNANMobTjWpKEjLNSiAJJ5nWvRLPohop5z8jXZHcVntHwCa8U2EFl0OJJGAghXAjNMc5z8K9k2B06QpIRcwlYyxx2VczGh9K04PD47uSshlzy4TOrsLJlpOFttKJ1gZnmo6qPM1a4U0JbbXYcybWhR/CoE+U1NRMzBr0YxXQyORt9pMTnQShRanDwqlWdWjaEdFuzmQVZinKbRI0ApZs1RCoEU0IO+ahmb1FMaVG0tbq2tutdUOfmarWjmaiipgbzqbkxuFUqVuqyCRRfuKCrWoTkM99DLtwRpRa8WmWVVh2NasnXAjVi1TNQw00UU0O4lPEVVZO5NwAorMNXqb5io4KopIXSfNXUqnfNTcZVhECRn4GT+lZJOdW25M145tKbZmDJGXn7vfRW0FdjLSN6vSag0skpHP51feNqw5k7vujhx8qV8jrgUWrc4u8es0RJ0quxbWVKCcJ0nEY4xy86tfKke22U893gdPWmFouYcw9lXzpskANbuJGXH55c6QIfSM4oxnayMGBQOW89oaz4frSTTaGhswDZw+1UOR94pkVIG8UrtWyXDGQIOe7jFXKYOc7taoI+QpL6SYEg7qvYtXUkKjL1jupZs+8hwFDanCNw37twNPlbTUodtrBpEmZH6fGs+a+iLYkupG8uOzA1NDbMtUuOBKlQkakRPrQjjinHAE6n3cabfVUJAiZG8ZedCGP4QzyKx4vo4zEh5UdyZpHtLZaUglKzlx+MUsc2i+BGPKhm7pxa0pKplQ99LHHJbtjSmntR0nWQ0OKgKBuVZCasfczjcBnQDzhWoJT++dJCNseUqQKViSfKqXHio5Uw2rbpARhAGRnnEZnnS0cK1VRnuzqdgt4WhlqSfh8KesLRvSKVsXDYCQDlAjuA4USi8RoMs9TP7FaI0lRnlbdjP6wB7ACTxGtM9ldKXGjhdJWjj94D40lbSN2dRcSBqQOEkD31SLrdCPc9UsbpDqAttQUk+nIjcaujlXldjeOMKxNqKTv4HvG+u12N0ySqBcICfxJ08RqKssvcGkf4KbsJIAmhrVTTgxIUFA6QQaPbRAg0uSaaGhGjErqtapOVWFFSw5VK0hysQBW1md9aIqPVmicQUgVSq3FXKQazCaZMUDXb99UqaHH30ywnhUC1TagULupqJapmWqgWaZTA4nzC3VqUxnWgiOPkambhCczXnJruaNLItRjAyy46cK0+EqGSUwZ+9lwG/fVaFSFO6A5JgwdN4G7L1odl8qMT3Ty568a7qMuDezDCl+HvNOEuSMJTiSdQdKTbOXD+EmMQI8dR8fOnF79k2pw5gRHDMxnTVYvU57adsG1lIMjUdxoMKp8nYjzkuPdgRJG+By3ZUIw0lTK1KACYOAJGfZjtTqc4HnXN0Fbi5D0aGO6jm7Z5wCVQk8dY7hr3Eih9mufaIQQCFLTqAc1EDKfCuxGz1c/KiCxfZ2qW1JIGQy78syeJmqNp3Mkq8BTW9aKEgkHI8DwNc1duEqAH7NZ5RuZWL+EN2S3Axbzl3D9+6m/VqI4VK2sMKQIOQjQ+NXhk7wfI1fSRbOXvciRwMUPZtlTiQOM+WdF7ZTDih3eqQas6ONS6oxok+pH60iQ7ZY8wVIJzkaiobEZJWoDWPQHP3iml0jA4DuUIPhkffQdg2UXGHjI9CfhU4vTLSUl8UbDr+wCkRkCMxGf7Fc+u2IkEQRXZFozzqi72aHE55EaH4d1VkrJRdHNWTkGDlw5U4RMQaSraVviRXS7IhTSCczBHkSPhQgzpxoHZuFpORy4VXdqUsyrP4U46tNYWQd1OxDVjcNhsJKvZTnMzl+91HdTlIIIOY1pf9VHCrWVlMCTABAE8f7zVI5O4rgMbR51sy2tST+EmnVl0xvG1AqX1g3pWkZ+IgikNne4MlQqB4zPGj0XiFlIO/wg8KdSixaaO+2X02tnB25bVvCsx4KHxpn/iK1P8Art+decKs0bqj9WFHSg6mep21yhwShSVD8JB91EV5NbhTZxNqKDyypvb9J7hPtELHMQfMV2k7UegBPGpRXIt9LB95Kh5H40QOkrf8xH5TR0nakdNAreVc4nbzZ/1B61v+Ot/7ifOu0e52o6AgVDKko2wg/wCoj+oVIbRT/On+ofOionaj50dZM/ofhV7bAKB2USQRJGczmc8zkY8KL6gzkFf0wPOiEABOZII0EHcSdQnjB/KO6vHx5D0ZwFjlsoiMCYHFKRpu00+dD3FuUIUoITIwwQABmpOkeNO3HE71kidIXEQcs0nTLvoJ9SClWFalafdXriTMGOR9Kv5uxHy9znbtKlqCsMHiBEkbxFXPbUui2ptTiyhQgpUAZHeRPrR/V5xEd5A+PwqfVkjRPp8qXzfYbyyy26c3EQsJXlGkbt/GkKb0oGFPs59nhOscqZm2TMnDPhUV2rR+6fAGipwXCOcZPqJbR/A4hwfcWlf9Kgr4V6+npGo6LR/V+leZu2A+6FDvyqbAUnIQrkpIUPCRPrS5ayU0zsdw5Oi6X7eU4pLaiDhTIg7167vwiuZtyUOJc1KVJUBuJSQqD3xRSrIOGSmD+AwPJU++q17HOnWx/wAhlHekmfKug4RVWdJSbs9MsulHXJxIU2eIjMHgRiyNXp225xR/SfnXnFhsAa/W2k8cyP8AyinLPRNak4k3GIfhUk+gJrLPRF+r6F46mvT9TnOk16XLl5SiJxkZAgdkBMeGGPCruh+3/qbyiodlxISowSUwZCgBqMzP6RTNXQcqJ+1IM5yJ8cqpd6DqH+sP6TWleIwuOmyLxZE7of8ATK/D9slaShULSpJTOYUCnXxHlXKuvrQpDyclIKVeKT+lXudHXm0Q2tTgmcIyGvAmOdCO2NzBBaXB5c6SGnpJDSvseqfxkfhrf8ZHL1+VedWNlfkZuFH/ACUfdBo4bOut9yrwE++oOKX5kVTv8rF+0th3BcccRhKVLWUpCu0AVGJxADSN++uu6JuqtrcNLKScSlZE5BRmJjXXzpF/DrrdcKP5f1qAtrrTr/8AqKd5HJVa+oqgk7p/Q7r+NDgP6v0rBtsfsj5VxKbO5/35/KPnWzYv73v+o+dTv3X1G/R/Q7Q7a4CfEfKtq2tP3c+agfQCuORYP/7v/RNXo2Y4dXo/II867XXVB030Z0jm2o1A786rO2Ad6fJR9aRDYKjrcCOSR86z/D6/98eKB8DR85d18v4Bo9mNndtxoUHznyNUJ6Qc0Dvn5UCnoy4Dm62e9Ko9DRrezVIElNuscgoHvzBqkc8OrXyEeN+/zCE7UUrPrGwN5gmPSrG9oIVkLhsfkV8ay2QzOFaI7kpV8qYs2mz/ALzh7urA+dWjlT4cfkTljr/0VBy3Ald2fyt5fGptuWp0u1f/AJgUyY2Ns5Wjg8YT7xTFrozZqiFIPIFPwrRB5H6XH9P+kZKHWxEtVqNbspH/AAMecURbWtoswL5JPCUA+tdE10XtR9xJ8B8qKY2FbI0aR5VeLy9a+v7kpLH0sSM7FYJgPlR4BSSfQUR/h5nis+P6U+RbIT7IA7hFQWjOrxa6k2ux4AVnu8CTVXVp3z4nL1rVZXgpHrsl1Ce8b4BE8sqwtE6Nz3pWPWsrKVugpWaFu4Mw0e8Aj3xWOsLOSkK8wR6msrKm8jG8srXYLOWEDvV8KiUKSDhUBx094TWVlPCblyLKKQIrCNczy+ZNYXMsgRzMRWVlaKIlZuFRE+efvrRAOZJJ8p8qyspqFs2h7kTwj3Z1EqJ+EbvHjWqyuoNjJjaDwEBxcczMedX/AMQeIjGe7snzrKyoNLsUVk29rKR7baDxyUP0NG2/SFs6tFPP2h7vhWVlDy4yV0HU0y07WbOikjyT7xRzCzEylXkfUVlZUsuNRVoeEtTJqYSTJiTyPyqxDI0CSe7P31usrM5Uiuk11PEGeByy8qwp4H4++KyspoPUK9iJjdHkK2gga+6srKegWWJcyjLlu+NYXv3l86ysrtKOsrdvIyyqhT28H1PyrKyikjitb3OT41WHFHTLz+dbrKICzrF8R61sXC06KHgKyspuhxextZ8aL8/7UyteklwnVc+Kq1WUfNnHhg0RfKDUdLX+flVw6WP8E+VbrKdeLy9xHgx9j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images.dinosaurpictures.org/apatosaurus_1_6a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19200"/>
            <a:ext cx="382736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6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851648" cy="1143000"/>
          </a:xfrm>
        </p:spPr>
        <p:txBody>
          <a:bodyPr/>
          <a:lstStyle/>
          <a:p>
            <a:r>
              <a:rPr lang="en-US" dirty="0"/>
              <a:t>Apatosaurus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854696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lived 157-146 million years ago.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274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https://i.ytimg.com/vi/88FPrVjAQV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44334"/>
            <a:ext cx="6553200" cy="34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5" y="625475"/>
            <a:ext cx="7851648" cy="1058862"/>
          </a:xfrm>
        </p:spPr>
        <p:txBody>
          <a:bodyPr/>
          <a:lstStyle/>
          <a:p>
            <a:r>
              <a:rPr lang="en-US" dirty="0"/>
              <a:t>Apatosaurus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32" y="1804081"/>
            <a:ext cx="7854696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swallowed stones to help it grind up food.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ITEhITEhMWFRUVFxcYGBcWFRYXEhgdFhUXFxgYFRcYICggGh0lHRgYIjEhJSsrLi4uGB8zODMtNygtLisBCgoKDg0OGxAQGy0mICUtLS0tLS0tLS0tLS0tLS0tLS0tLS0tLS0tLS0tLS0tLS0tLS0tLS0tLS0tLS0tLS0tLf/AABEIAJsBRQMBIgACEQEDEQH/xAAcAAEAAAcBAAAAAAAAAAAAAAAAAQMEBQYHCAL/xABGEAABAwIDBAcEBggFAwUAAAABAAIRAyEEEjEFQVFhBgcTInGBkRQyobFCUpLB0fAjM2JygrLh8RVDc4OiFmPCCBdEU1T/xAAYAQEBAQEBAAAAAAAAAAAAAAAAAgEDBP/EACcRAQEAAgIBBAEDBQAAAAAAAAABAhESIQMTMUFRYSIyQgRikbHh/9oADAMBAAIRAxEAPwDeKIsX6w+lo2dhTVDQ+q85aTD7pO9zovlaLmOQtMoMoRc34LrH2n2gqPxToJMty0wwbwMhbEbuOl9VunoL0mdjabs7QHsyyWghjg4WcAdLg28OMCOc3pXG62ydERWkREQEREBERAREQEREBERAREQEREBERAREQEREBERAREQEREBERAREQEREBERAXPHXRtn2jHPpA9zDgU28M0Zqh8cxDT+4uh1yJ0jxRdicQ46urVHHxc9zj8fmpybEcPVBaBG8Eg79589Vsvqw2/2RpNIMN7j4IjK5whxnyd5Fa82dsXtKdOq5wh5cBAOZpF+9+8Ljl4rauweq1/6OrTxpFOoxrpDCKokSQQXFpN4k6cDovNnhbf0+87d8LNfq9m3UXihSDWtaNGgASZMAQJJ1Xtet5xERAREQEWO9J+meEwMCu/vGYa2C+zZ0nW7R/GJgXWo+kfWzjK0toBtJpBad7jIgmNx4XPgpuUipja3riMdTZ7zgLgRN5LmN+b2faCsOK6fbPpzmrCzQ+15Dm1HANjUxT0179MauC50x2069a9eu506guOXdfKLTYbtypGBu6T4Alc/UquDpRnWBs8kDt23JE5mxZ+SZnSznT9Vs72zU0OmeBewPFdsHjYj9GKhLhq2Gkaxc5fesuaBRJ0Y70Xg0XT7rh6hZ6tb6bq6htSi8kNqNkTImCCAwuBB0IzsnhmAKq5XJmH2lWpEFlSowgjf9VzXj0cAfEA7lk2xesTG0Mozh7RFnCLAtlsjkyJ3Z3HUyq9X8M9N0ci1jsHraovhuIYWOgXF2kxfwknTcBqSs92ftzD1gTSqtcACTBFg0wXO+qJ3mJVzOVNxsXFEBRUkREQEREBERAREQEREBeX1ANSB4mFhXTHpO9jzRolwDS0PcwTVc58ZaVL9ojU63sqbC9A6tbLVxNd1J8hwbSyvqM7oGV1arnzG0mBqTBuuPq7y44zf+l8et1nbMQw6OabxYjUblNWFu6tsMW5HV8W5puQa3dJnNJGWCZJPipn/QxY1jaOPxTGs9xpcxzReSJa1tQg8M+luCref1P8/8ZqfbMEWNDF7QoFoq02YimSA6pSJa5o3u7GC6B9UGoTOoV22TtejiGZqTptJae7UbJIh7Dduh11i0qplvpmleiIqYIiIC482tT/T1RBs9wuZ+la/muw1y51j7Idhdo4mkR3Hu7Wmf2KrswA5B2dv8Kyi69H6gfhq7Cf1VSQMujS1gaJ3kuaRxEEaQts9ANttLBQeQDJyc5u5o5zLh4ngtLdHcZ2VUte4NpVQA7MYaCCC187ov9orNcUzs3CLN3RoINtN4N/JcM945co6+Oy48a3Si1psrpxWYMr8tUNsC6WvP8Qs60bvNVh6zWt/WYSqP9NzX/wA2WVc82FZfFkz9FrXG9b1FoOXC1c14D3U2CYOuUuIvG7f5HHNpdcGJcCKVGnSuYcXOeYzWsQBpY+ZW+rj9s9PJufF4tlJpfUcGtGpJj+55LUfTPrYPep4Kwlw7U6mCACwcDDr8C08QsE2x0ixeMgV3uqXBAiGAgESBoNT9o8VZ6mEi7z5DXfqVzy8u+ouePXdSMZi6teoXvc573EkuN3GSSeQEk2AAE2CmswZAlzsvhdy9tflENEaR/VU1erzUd1c0qmim3dJ4uuVU0ap0aIVh1MBZJs6m1tPvXMeJ1v8Acpyx03HtA4st3/nep9HFTu14kK30jBLjEc/W29TH1wBYTw4chdRcYuWrg/s97deH9PzZSv8ACmPuAR4DxVmr414tljwUcJtZzHe8SN4JW+nlrqnPHfcV1bY7xoZ+HFesIa1EyC5hEEEExYzYjnHorlhtqMqCDYjff4fH860T8eJLZjdeI36Xg/1WY3O9WGcwncrNtg9Z2JoiK4FVvFx730j744kjWbNtC2VsHpnhMVAZUDXn6L+67fYbtINjv4zGg+48W37x5qT7DUaC9psOet12w8mTllhi6kRaC6PdP8bhoBf2lMR3akuEDc12rflbRbL2H1i4SvAeTRd+1dh8HD741Hl2nlxrlfHYzJF4pVmuEtcHA7wQR6he10QIiICIiAiIg1RQa1u0A55BcMcReQe+6o1lph2giwjdvW11p/rBp9jja1Rrsrv0VUDv6gtMw0ZTdk97huW28LXD2MeNHtDh4OEj5ryf0t1yx+rXXyfFTURF63IVr2hsZr3dpTcaVWWkvZbPkMhtUD3haNxiRMEg3RFlkvVFp2RtNzj2NcBtdrZIHuPADZqU7mGFzoEmbHgYuyoNr7O7VndcWVGkOY9pIIIIdldFyx2UBzd45wRL6PbQdWotdUbkqtllVsEAPYcr8k6szAwd4WTc6rfyuaIipgtV9efRkVKNPHsaS/D9yqBvouJMmPqOMzuDnk6Laig5oIg3B9EHJ7XghsfG4mNfPw4LL9m45lfD5ACKlKxa73ZvkcCNRFuRG+RM/rI6vH4Nz8ThW5sI4y9jZzUJ1IG+nN53aGwlYzsjF9i4PDRUBs5sxIP0mEaGw9IU2HsveJq5WjiJJ01kQPvVLV2tlEXmbDdylXGsG1G909xwOUxfvDNoNHDNcHeeV8U2hRcw3HHT3dTMeYXDPxx2wzva619pB3vAO8ddTaOFh6BUrsW28026akeGnw9ArG+u4aEhSHVDa6ieN051fMTjgBbhu5QrTVxQJkybeSpXVF4a8qscNMyy2n1KripFR0DVTDG8qlquvAVRNVuy2ZnSVkGJqQyNIBJ4+atmyKBgGPOE2lXMR+YUZd10x6xSmPLrDxVXQb3sonSd0WvJlW/B1LkRc7+Vt3qr5sWXPzaEQOc6WnSYVcY587O1DWoWzD3d1538t9p/urbjWXYdJZHmHOHyhX9mFl1VpbZuYtA3TwjfEa/BWrbLMrqTDuaSeHeM/IKpNM5br1s18T4KVVd3iNYjn9G6jgjJi17etlKo4mXOcIgkn/kSPzyTxzut8t6ipp1cu/58vwV79uIbBjSd5va6x6jXBPn5b1c6NX9l1+R4KuEcudXTBupvde0SdbWCkVsMQT2Z4xHiVDD12ge6Zj6pk74U/BYtjQYJDo+kIHhdc/Ssmov1Zvap2P0pxOFcMr3Njd9EjmNDv4XWx9g9aNN5DcQzLxcyT5lhvHhK1e/GsaA2G1CfpSDAtZRa2iW3Zl+Q+KjeeHwv9GfvXRGz9sUK36qqx51gOGb01VcubactINOtpcTMjwO7er9s/phtClAFXMBuJDweXeBPyVz+onyy+G/DeiLUlDrQxTYz0WO5w4H1Bj4blOPWvV//ACt+0fmr9fBHpZNqqk2ntGlQpmpVcGtHqTwaN55LVGP61MXHdp0qfjc/FxHwWF7W6R4jEvBe91R5s1uokmwaI4gWA1S+Xf7YcNfuXTprts4ms9wEvqwxrBBAAs1oJFzvtvNuC3zs3D9nRpU/qMY37LQPuWtOrfq9eyoMZjQc4IdTpOu5p3PqcCLQ3dv4LaieLx8d2+9Znlv2ERF2QIiICslPBPp7QNRjT2deh+kI90VKD2imSOLmVXif+0Fe0TQIiICIiCBC110r6qaFcvq4N3s1V0ktv7O4/uj9WebbfslbGRBzzi9ibYwILXYZ1Wlv7ICsw2guaWd9h8WwrPjNs4YwDmp1ABnp1WEHnkI+RAPiunlT4vA0qoirTZUHB7GuHxCzQ5gc6gWlxNPUjJmcHaa2ERfjOqpKlBmXMMpJ+jnl4vvlo+BXR2I6A7LfrgMOP3aTWfyAK31uqvZDjPsmU/sVq7B6NeAs4m3OvZMBgh3gT+AXl+UWDdPH8FvDbvVBgRTqVKNWvQyMc73hVZ3RNxU727c4LSFeqWPLHEG+o0+N/VZcYrlUipUJsLeSlYdgc5VeL90x/TgpWz298eKizS8bb7skpYaGW/PP4Kx7VHfhZQx3dA1tvWPbcbDptw5rlh7u3k6igoPLTKvWHxAYBlsZBPkf6buKtWHrsgAiTvkfjoplN4BJ4aW9F3081stX4YokvcBMmJJ1s2fIeisW3Kueq53gPINH4r2cSAOAA48t3j95VG5+YzxP5/PJZeorDW07CmPL0v3R8T81DDYXNAiBvF93Mxy0Cm4Rhtzvztw9T6LYfV70Ifi3Z6ksw7DEiJcRubO+NSZ3a7mE6PJe9MY2fsqo6BRpy4gwcveOlmgDM6J0CyfCdXWPeQXMIB4ljd3Bzg4fZ3LdGydjUMM3LQphlgCdXmNMzjc+ZVeumnNpx/VTiyLPpDkazxy3USFK/wDa3HiYqUeUVHH5sat0ImhorE9WW0YkU6bz/qMDt31vxVGehG0264R/iKlJ38ryugUTRpzkeiWPY4n2XEA3u1hMTwLVIZsHFiB7JiNZ/UVs1o3wulEWcYOdMN0a2gbNwmIJO9zXNAHAF0Qrjher7alQQaIp/tVa7R5wzMRx0W+kWcMfpu79tTbI6mhZ2KxN97aDY9alSSfshZ5sDohgsHBoUGh//wBjpfVvr33SR4CAr6irTBERaCIiAiIgIiICIiAiIgIiICIiAiIgtvSVpOExQEyaNWI1ns3aLk3Ftlx5rsMhcv8AWV0b9gxr6Y/VOipS5MeSMh/dIc3wAKmtY2GnKJ5/BS2ughVWGpue7LTa6oXXDGNc99gSYDQdwnylUuJa6bA2MG1wRxjQrLNtxumR4B+Zuu7z4/nwVr6RG7Tprxj828lIwGMc22k8R9yvNTDirRcd7TMReLj5GfELjP05O1vLBjLCN8+V/wC6iavifExPoqt+FA4eo+CmUsFJ4Dn475Xd51NRpmMztG6DdO4R8VUYKnf5+q91CC7KLgTHPmr50N2McRiaNLTtHgE8GtMuI5wCuWd+HbxzXbP+gHVnTq06WKxTnZXCW0QMsiTBe4GYOoAjdfctuYbDsptaym1rGtEBrQA0DgANF6o0mta1rQA1oAAGgAEABe12k1NOVu7sREWsEREBERAREQEREBERAREQEREBERAREQEREBERAREQEREBERAWoP8A1AbPJbhK8WmpSd4uAez+SotvrXXXjicuCotIkPxDQfAUqrreYCzL2bPdqvqqMbWwMH6VQeuHqj8VvfpL0JwOOObEUQam6qwmnWtoC9t3Dk6Qua8DizhqrK1NxPYvbUG4ksIcBbcYhdaMdIBG+6RjR/TDqgOHoVsRhsQ+qKYL+yqMBqZR72V7IBIEmMt49cJ6PYnvBpEh0C2t10/tOrko1X/Vpvd6NJXMfRjCCWmNLX5RuPl+ZXLyyR28Xu2ZsDq1o16DaxqubmBAa1gDmlpLQC52a0jhK03iqdVlbJWkPpvh7YgNc03EDQj4rp/oO0jBUZ35j6vd/fzWFdd/Rlr6Ax1Noz04bVgXcxxytcY1LSQP3XGfdCuftjnfdpOk0hwnW4t8VszqjwoOOpH6lOq7/jkv9srXRPfncYPK+sLZXVrWyYzD7g4OaecsP/kB6Lj/ACjt/Gt3IiL0vOIiICIiAiIgIiICIiAiIgIiICIiAiIgIiICIiAiIgIigSgii8dqOKh2oQTEUo1goduFm43Sctbde+GLsDReP8vENJ8HU6jfmR6rYZrhYT1wVmHZlQOOtSlHiHgn4ArLZpslc/4ah2rmUt9RzaY8XnIPiuumNAAA0Aj0XNXVps7tdp4WQCxjnVT/ALTS5hvr38i6N9pCTKM1XvHtBpVAdCxwP2Suc+j4ii3mCbgfFb821iT7PiMl3dlUyjeTkdA9YWhuj2Np5aZOje84b4BnTSYPxC5eXvWnXxdb26G2Vheyo0qf1GNb5gAH4r3jsIyrTfSqNzMqNcxzToQ4QR6FUWA2xSrMFSm6Wn5wDHoQqn2kcV15Rz41zDt3ZDsJXdh3mTSc9k/WAdLHHgSxzSrzsjGmkWVG603NeP4XZvuhSesgn/EsVJ/zJ8nMY4G/JwCkUgTSc4aNZcAbyMt+d5hefP3dsfZ0zhqzXsa9plrmhwPJwkKYsT6A7WbUwNCD7jezPIt0H2S0+YWQe2BejnHHjVYio/awvXtQTlDjVUiphigvQrreUZqp6KUKwXoVAmzT2i8doOIXoOC1iKIiAiIghKiiICKCIIooIEEUREBERAREQCrVtvGmnTc4eXifz8FdVSYzBipYoMEq7fqscxjpBcA4XFwTpGvy908QrrgNqmqJFr6Xm3KI+KuFXo425acv7oDT6hWut0XN4e+OTiFFw38ukykVxqcSpNfaTGe/Ua3954Hlcqz1uhdMmT2h8wT5my90eh+EAl1Aud+0XR4a/iovj/KvUidX6UYZpg4mmDwzj4rCOtLpLSq4RtKnUbULqrT3TMBrXST5kDz5LM6vQjAulzMP5dpUafmR6cFI/wCkMFo6i9p5gOafOZT05PtvPcam6uNqsw+JNapOTI5lrmXQ4W55fitiu6w6G6lUPk0ferq3opgRpTpc5p3+IKnN6H4XdTpO8gfmOaanzKS/VWen1hg//HqnwAWttpYWq6tUdSoua17nkDKQGtLpaPIcOC2vW6LUR/k0z/ts9dEZsJjZdTpsY6NWtaLHdppYeinr4itb+Vi6OdI62GoMojCPqFskuNpJM6ZbRYeSueP6d1mNtgKhfuEkiY4tYVV+xVAbW/PJVVKhVH9R96b/ALWcfy0rtx2MxVapialCqXVcrjkoVOzDQAwBojQANEzzvMq+7E2PiKlGpT7Co1xaQ3O17GzaJJAsI8eS2oaL5vZS34N03FjvEg+Bj7ll3fgmp8sc6J08bg6TqeTDuzEHvVHWIEWht9Aryds7QOlHC/bcq4UXEy1jvO3pmnwU3sHXGU2tMAN8BuVTf0y6+1vG09on/Jwo5y9ef8U2l9TDNng53neFdBQdfun5m++/iojCv4Hzgre/pnS3/wCIbQv3sOQNw7S9vhH3L0MVjXC9WkzhkY5x4zLjAHkrg3Bv4egUxuz3p2dLeH1pGbEVI5NY35NU1mJAmS98H6TnHyiYVa3ZblOZshNZG8VPh9ogWDY8leMFii7cqalscK44fCBquSoys+FSFFAitAiIgIoKKCEoAkIAjAooqCNRRQUUBERAREQEREBQhRRB5LAodmOC9ogl9iOCgaA4KaiCQcK3gE9lbwCnogp/ZG8EODbwVQiCl9iZwCiMEzgPRVKIKf2NvAJ7I3gFUIgkeyt4KPszeCnIglCg3gFHsRwUxEHjsgo5AvSIIZQkKK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TEhITEhMWFRUVFxcYGBcWFRYXEhgdFhUXFxgYFRcYICggGh0lHRgYIjEhJSsrLi4uGB8zODMtNygtLisBCgoKDg0OGxAQGy0mICUtLS0tLS0tLS0tLS0tLS0tLS0tLS0tLS0tLS0tLS0tLS0tLS0tLS0tLS0tLS0tLS0tLf/AABEIAJsBRQMBIgACEQEDEQH/xAAcAAEAAAcBAAAAAAAAAAAAAAAAAQMEBQYHCAL/xABGEAABAwIDBAcEBggFAwUAAAABAAIRAyEEEjEFQVFhBgcTInGBkRQyobFCUpLB0fAjM2JygrLh8RVDc4OiFmPCCBdEU1T/xAAYAQEBAQEBAAAAAAAAAAAAAAAAAgEDBP/EACcRAQEAAgIBBAEDBQAAAAAAAAABAhESIQMTMUFRYSIyQgRikbHh/9oADAMBAAIRAxEAPwDeKIsX6w+lo2dhTVDQ+q85aTD7pO9zovlaLmOQtMoMoRc34LrH2n2gqPxToJMty0wwbwMhbEbuOl9VunoL0mdjabs7QHsyyWghjg4WcAdLg28OMCOc3pXG62ydERWkREQEREBERAREQEREBERAREQEREBERAREQEREBERAREQEREBERAREQEREBERAXPHXRtn2jHPpA9zDgU28M0Zqh8cxDT+4uh1yJ0jxRdicQ46urVHHxc9zj8fmpybEcPVBaBG8Eg79589Vsvqw2/2RpNIMN7j4IjK5whxnyd5Fa82dsXtKdOq5wh5cBAOZpF+9+8Ljl4rauweq1/6OrTxpFOoxrpDCKokSQQXFpN4k6cDovNnhbf0+87d8LNfq9m3UXihSDWtaNGgASZMAQJJ1Xtet5xERAREQEWO9J+meEwMCu/vGYa2C+zZ0nW7R/GJgXWo+kfWzjK0toBtJpBad7jIgmNx4XPgpuUipja3riMdTZ7zgLgRN5LmN+b2faCsOK6fbPpzmrCzQ+15Dm1HANjUxT0179MauC50x2069a9eu506guOXdfKLTYbtypGBu6T4Alc/UquDpRnWBs8kDt23JE5mxZ+SZnSznT9Vs72zU0OmeBewPFdsHjYj9GKhLhq2Gkaxc5fesuaBRJ0Y70Xg0XT7rh6hZ6tb6bq6htSi8kNqNkTImCCAwuBB0IzsnhmAKq5XJmH2lWpEFlSowgjf9VzXj0cAfEA7lk2xesTG0Mozh7RFnCLAtlsjkyJ3Z3HUyq9X8M9N0ci1jsHraovhuIYWOgXF2kxfwknTcBqSs92ftzD1gTSqtcACTBFg0wXO+qJ3mJVzOVNxsXFEBRUkREQEREBERAREQEREBeX1ANSB4mFhXTHpO9jzRolwDS0PcwTVc58ZaVL9ojU63sqbC9A6tbLVxNd1J8hwbSyvqM7oGV1arnzG0mBqTBuuPq7y44zf+l8et1nbMQw6OabxYjUblNWFu6tsMW5HV8W5puQa3dJnNJGWCZJPipn/QxY1jaOPxTGs9xpcxzReSJa1tQg8M+luCref1P8/8ZqfbMEWNDF7QoFoq02YimSA6pSJa5o3u7GC6B9UGoTOoV22TtejiGZqTptJae7UbJIh7Dduh11i0qplvpmleiIqYIiIC482tT/T1RBs9wuZ+la/muw1y51j7Idhdo4mkR3Hu7Wmf2KrswA5B2dv8Kyi69H6gfhq7Cf1VSQMujS1gaJ3kuaRxEEaQts9ANttLBQeQDJyc5u5o5zLh4ngtLdHcZ2VUte4NpVQA7MYaCCC187ov9orNcUzs3CLN3RoINtN4N/JcM945co6+Oy48a3Si1psrpxWYMr8tUNsC6WvP8Qs60bvNVh6zWt/WYSqP9NzX/wA2WVc82FZfFkz9FrXG9b1FoOXC1c14D3U2CYOuUuIvG7f5HHNpdcGJcCKVGnSuYcXOeYzWsQBpY+ZW+rj9s9PJufF4tlJpfUcGtGpJj+55LUfTPrYPep4Kwlw7U6mCACwcDDr8C08QsE2x0ixeMgV3uqXBAiGAgESBoNT9o8VZ6mEi7z5DXfqVzy8u+ouePXdSMZi6teoXvc573EkuN3GSSeQEk2AAE2CmswZAlzsvhdy9tflENEaR/VU1erzUd1c0qmim3dJ4uuVU0ap0aIVh1MBZJs6m1tPvXMeJ1v8Acpyx03HtA4st3/nep9HFTu14kK30jBLjEc/W29TH1wBYTw4chdRcYuWrg/s97deH9PzZSv8ACmPuAR4DxVmr414tljwUcJtZzHe8SN4JW+nlrqnPHfcV1bY7xoZ+HFesIa1EyC5hEEEExYzYjnHorlhtqMqCDYjff4fH860T8eJLZjdeI36Xg/1WY3O9WGcwncrNtg9Z2JoiK4FVvFx730j744kjWbNtC2VsHpnhMVAZUDXn6L+67fYbtINjv4zGg+48W37x5qT7DUaC9psOet12w8mTllhi6kRaC6PdP8bhoBf2lMR3akuEDc12rflbRbL2H1i4SvAeTRd+1dh8HD741Hl2nlxrlfHYzJF4pVmuEtcHA7wQR6he10QIiICIiAiIg1RQa1u0A55BcMcReQe+6o1lph2giwjdvW11p/rBp9jja1Rrsrv0VUDv6gtMw0ZTdk97huW28LXD2MeNHtDh4OEj5ryf0t1yx+rXXyfFTURF63IVr2hsZr3dpTcaVWWkvZbPkMhtUD3haNxiRMEg3RFlkvVFp2RtNzj2NcBtdrZIHuPADZqU7mGFzoEmbHgYuyoNr7O7VndcWVGkOY9pIIIIdldFyx2UBzd45wRL6PbQdWotdUbkqtllVsEAPYcr8k6szAwd4WTc6rfyuaIipgtV9efRkVKNPHsaS/D9yqBvouJMmPqOMzuDnk6Laig5oIg3B9EHJ7XghsfG4mNfPw4LL9m45lfD5ACKlKxa73ZvkcCNRFuRG+RM/rI6vH4Nz8ThW5sI4y9jZzUJ1IG+nN53aGwlYzsjF9i4PDRUBs5sxIP0mEaGw9IU2HsveJq5WjiJJ01kQPvVLV2tlEXmbDdylXGsG1G909xwOUxfvDNoNHDNcHeeV8U2hRcw3HHT3dTMeYXDPxx2wzva619pB3vAO8ddTaOFh6BUrsW28026akeGnw9ArG+u4aEhSHVDa6ieN051fMTjgBbhu5QrTVxQJkybeSpXVF4a8qscNMyy2n1KripFR0DVTDG8qlquvAVRNVuy2ZnSVkGJqQyNIBJ4+atmyKBgGPOE2lXMR+YUZd10x6xSmPLrDxVXQb3sonSd0WvJlW/B1LkRc7+Vt3qr5sWXPzaEQOc6WnSYVcY587O1DWoWzD3d1538t9p/urbjWXYdJZHmHOHyhX9mFl1VpbZuYtA3TwjfEa/BWrbLMrqTDuaSeHeM/IKpNM5br1s18T4KVVd3iNYjn9G6jgjJi17etlKo4mXOcIgkn/kSPzyTxzut8t6ipp1cu/58vwV79uIbBjSd5va6x6jXBPn5b1c6NX9l1+R4KuEcudXTBupvde0SdbWCkVsMQT2Z4xHiVDD12ge6Zj6pk74U/BYtjQYJDo+kIHhdc/Ssmov1Zvap2P0pxOFcMr3Njd9EjmNDv4XWx9g9aNN5DcQzLxcyT5lhvHhK1e/GsaA2G1CfpSDAtZRa2iW3Zl+Q+KjeeHwv9GfvXRGz9sUK36qqx51gOGb01VcubactINOtpcTMjwO7er9s/phtClAFXMBuJDweXeBPyVz+onyy+G/DeiLUlDrQxTYz0WO5w4H1Bj4blOPWvV//ACt+0fmr9fBHpZNqqk2ntGlQpmpVcGtHqTwaN55LVGP61MXHdp0qfjc/FxHwWF7W6R4jEvBe91R5s1uokmwaI4gWA1S+Xf7YcNfuXTprts4ms9wEvqwxrBBAAs1oJFzvtvNuC3zs3D9nRpU/qMY37LQPuWtOrfq9eyoMZjQc4IdTpOu5p3PqcCLQ3dv4LaieLx8d2+9Znlv2ERF2QIiICslPBPp7QNRjT2deh+kI90VKD2imSOLmVXif+0Fe0TQIiICIiCBC110r6qaFcvq4N3s1V0ktv7O4/uj9WebbfslbGRBzzi9ibYwILXYZ1Wlv7ICsw2guaWd9h8WwrPjNs4YwDmp1ABnp1WEHnkI+RAPiunlT4vA0qoirTZUHB7GuHxCzQ5gc6gWlxNPUjJmcHaa2ERfjOqpKlBmXMMpJ+jnl4vvlo+BXR2I6A7LfrgMOP3aTWfyAK31uqvZDjPsmU/sVq7B6NeAs4m3OvZMBgh3gT+AXl+UWDdPH8FvDbvVBgRTqVKNWvQyMc73hVZ3RNxU727c4LSFeqWPLHEG+o0+N/VZcYrlUipUJsLeSlYdgc5VeL90x/TgpWz298eKizS8bb7skpYaGW/PP4Kx7VHfhZQx3dA1tvWPbcbDptw5rlh7u3k6igoPLTKvWHxAYBlsZBPkf6buKtWHrsgAiTvkfjoplN4BJ4aW9F3081stX4YokvcBMmJJ1s2fIeisW3Kueq53gPINH4r2cSAOAA48t3j95VG5+YzxP5/PJZeorDW07CmPL0v3R8T81DDYXNAiBvF93Mxy0Cm4Rhtzvztw9T6LYfV70Ifi3Z6ksw7DEiJcRubO+NSZ3a7mE6PJe9MY2fsqo6BRpy4gwcveOlmgDM6J0CyfCdXWPeQXMIB4ljd3Bzg4fZ3LdGydjUMM3LQphlgCdXmNMzjc+ZVeumnNpx/VTiyLPpDkazxy3USFK/wDa3HiYqUeUVHH5sat0ImhorE9WW0YkU6bz/qMDt31vxVGehG0264R/iKlJ38ryugUTRpzkeiWPY4n2XEA3u1hMTwLVIZsHFiB7JiNZ/UVs1o3wulEWcYOdMN0a2gbNwmIJO9zXNAHAF0Qrjher7alQQaIp/tVa7R5wzMRx0W+kWcMfpu79tTbI6mhZ2KxN97aDY9alSSfshZ5sDohgsHBoUGh//wBjpfVvr33SR4CAr6irTBERaCIiAiIgIiICIiAiIgIiICIiAiIgtvSVpOExQEyaNWI1ns3aLk3Ftlx5rsMhcv8AWV0b9gxr6Y/VOipS5MeSMh/dIc3wAKmtY2GnKJ5/BS2ughVWGpue7LTa6oXXDGNc99gSYDQdwnylUuJa6bA2MG1wRxjQrLNtxumR4B+Zuu7z4/nwVr6RG7Tprxj828lIwGMc22k8R9yvNTDirRcd7TMReLj5GfELjP05O1vLBjLCN8+V/wC6iavifExPoqt+FA4eo+CmUsFJ4Dn475Xd51NRpmMztG6DdO4R8VUYKnf5+q91CC7KLgTHPmr50N2McRiaNLTtHgE8GtMuI5wCuWd+HbxzXbP+gHVnTq06WKxTnZXCW0QMsiTBe4GYOoAjdfctuYbDsptaym1rGtEBrQA0DgANF6o0mta1rQA1oAAGgAEABe12k1NOVu7sREWsEREBERAREQEREBERAREQEREBERAREQEREBERAREQEREBERAWoP8A1AbPJbhK8WmpSd4uAez+SotvrXXXjicuCotIkPxDQfAUqrreYCzL2bPdqvqqMbWwMH6VQeuHqj8VvfpL0JwOOObEUQam6qwmnWtoC9t3Dk6Qua8DizhqrK1NxPYvbUG4ksIcBbcYhdaMdIBG+6RjR/TDqgOHoVsRhsQ+qKYL+yqMBqZR72V7IBIEmMt49cJ6PYnvBpEh0C2t10/tOrko1X/Vpvd6NJXMfRjCCWmNLX5RuPl+ZXLyyR28Xu2ZsDq1o16DaxqubmBAa1gDmlpLQC52a0jhK03iqdVlbJWkPpvh7YgNc03EDQj4rp/oO0jBUZ35j6vd/fzWFdd/Rlr6Ax1Noz04bVgXcxxytcY1LSQP3XGfdCuftjnfdpOk0hwnW4t8VszqjwoOOpH6lOq7/jkv9srXRPfncYPK+sLZXVrWyYzD7g4OaecsP/kB6Lj/ACjt/Gt3IiL0vOIiICIiAiIgIiICIiAiIgIiICIiAiIgIiICIiAiIgIigSgii8dqOKh2oQTEUo1goduFm43Sctbde+GLsDReP8vENJ8HU6jfmR6rYZrhYT1wVmHZlQOOtSlHiHgn4ArLZpslc/4ah2rmUt9RzaY8XnIPiuumNAAA0Aj0XNXVps7tdp4WQCxjnVT/ALTS5hvr38i6N9pCTKM1XvHtBpVAdCxwP2Suc+j4ii3mCbgfFb821iT7PiMl3dlUyjeTkdA9YWhuj2Np5aZOje84b4BnTSYPxC5eXvWnXxdb26G2Vheyo0qf1GNb5gAH4r3jsIyrTfSqNzMqNcxzToQ4QR6FUWA2xSrMFSm6Wn5wDHoQqn2kcV15Rz41zDt3ZDsJXdh3mTSc9k/WAdLHHgSxzSrzsjGmkWVG603NeP4XZvuhSesgn/EsVJ/zJ8nMY4G/JwCkUgTSc4aNZcAbyMt+d5hefP3dsfZ0zhqzXsa9plrmhwPJwkKYsT6A7WbUwNCD7jezPIt0H2S0+YWQe2BejnHHjVYio/awvXtQTlDjVUiphigvQrreUZqp6KUKwXoVAmzT2i8doOIXoOC1iKIiAiIghKiiICKCIIooIEEUREBERAREQCrVtvGmnTc4eXifz8FdVSYzBipYoMEq7fqscxjpBcA4XFwTpGvy908QrrgNqmqJFr6Xm3KI+KuFXo425acv7oDT6hWut0XN4e+OTiFFw38ukykVxqcSpNfaTGe/Ua3954Hlcqz1uhdMmT2h8wT5my90eh+EAl1Aud+0XR4a/iovj/KvUidX6UYZpg4mmDwzj4rCOtLpLSq4RtKnUbULqrT3TMBrXST5kDz5LM6vQjAulzMP5dpUafmR6cFI/wCkMFo6i9p5gOafOZT05PtvPcam6uNqsw+JNapOTI5lrmXQ4W55fitiu6w6G6lUPk0ferq3opgRpTpc5p3+IKnN6H4XdTpO8gfmOaanzKS/VWen1hg//HqnwAWttpYWq6tUdSoua17nkDKQGtLpaPIcOC2vW6LUR/k0z/ts9dEZsJjZdTpsY6NWtaLHdppYeinr4itb+Vi6OdI62GoMojCPqFskuNpJM6ZbRYeSueP6d1mNtgKhfuEkiY4tYVV+xVAbW/PJVVKhVH9R96b/ALWcfy0rtx2MxVapialCqXVcrjkoVOzDQAwBojQANEzzvMq+7E2PiKlGpT7Co1xaQ3O17GzaJJAsI8eS2oaL5vZS34N03FjvEg+Bj7ll3fgmp8sc6J08bg6TqeTDuzEHvVHWIEWht9Aryds7QOlHC/bcq4UXEy1jvO3pmnwU3sHXGU2tMAN8BuVTf0y6+1vG09on/Jwo5y9ef8U2l9TDNng53neFdBQdfun5m++/iojCv4Hzgre/pnS3/wCIbQv3sOQNw7S9vhH3L0MVjXC9WkzhkY5x4zLjAHkrg3Bv4egUxuz3p2dLeH1pGbEVI5NY35NU1mJAmS98H6TnHyiYVa3ZblOZshNZG8VPh9ogWDY8leMFii7cqalscK44fCBquSoys+FSFFAitAiIgIoKKCEoAkIAjAooqCNRRQUUBERAREQEREBQhRRB5LAodmOC9ogl9iOCgaA4KaiCQcK3gE9lbwCnogp/ZG8EODbwVQiCl9iZwCiMEzgPRVKIKf2NvAJ7I3gFUIgkeyt4KPszeCnIglCg3gFHsRwUxEHjsgo5AvSIIZQkKKICIiAiIgIiICIiAiIgIiICIiAiIg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TEhITEhMWFRUVFxcYGBcWFRYXEhgdFhUXFxgYFRcYICggGh0lHRgYIjEhJSsrLi4uGB8zODMtNygtLisBCgoKDg0OGxAQGy0mICUtLS0tLS0tLS0tLS0tLS0tLS0tLS0tLS0tLS0tLS0tLS0tLS0tLS0tLS0tLS0tLS0tLf/AABEIAJsBRQMBIgACEQEDEQH/xAAcAAEAAAcBAAAAAAAAAAAAAAAAAQMEBQYHCAL/xABGEAABAwIDBAcEBggFAwUAAAABAAIRAyEEEjEFQVFhBgcTInGBkRQyobFCUpLB0fAjM2JygrLh8RVDc4OiFmPCCBdEU1T/xAAYAQEBAQEBAAAAAAAAAAAAAAAAAgEDBP/EACcRAQEAAgIBBAEDBQAAAAAAAAABAhESIQMTMUFRYSIyQgRikbHh/9oADAMBAAIRAxEAPwDeKIsX6w+lo2dhTVDQ+q85aTD7pO9zovlaLmOQtMoMoRc34LrH2n2gqPxToJMty0wwbwMhbEbuOl9VunoL0mdjabs7QHsyyWghjg4WcAdLg28OMCOc3pXG62ydERWkREQEREBERAREQEREBERAREQEREBERAREQEREBERAREQEREBERAREQEREBERAXPHXRtn2jHPpA9zDgU28M0Zqh8cxDT+4uh1yJ0jxRdicQ46urVHHxc9zj8fmpybEcPVBaBG8Eg79589Vsvqw2/2RpNIMN7j4IjK5whxnyd5Fa82dsXtKdOq5wh5cBAOZpF+9+8Ljl4rauweq1/6OrTxpFOoxrpDCKokSQQXFpN4k6cDovNnhbf0+87d8LNfq9m3UXihSDWtaNGgASZMAQJJ1Xtet5xERAREQEWO9J+meEwMCu/vGYa2C+zZ0nW7R/GJgXWo+kfWzjK0toBtJpBad7jIgmNx4XPgpuUipja3riMdTZ7zgLgRN5LmN+b2faCsOK6fbPpzmrCzQ+15Dm1HANjUxT0179MauC50x2069a9eu506guOXdfKLTYbtypGBu6T4Alc/UquDpRnWBs8kDt23JE5mxZ+SZnSznT9Vs72zU0OmeBewPFdsHjYj9GKhLhq2Gkaxc5fesuaBRJ0Y70Xg0XT7rh6hZ6tb6bq6htSi8kNqNkTImCCAwuBB0IzsnhmAKq5XJmH2lWpEFlSowgjf9VzXj0cAfEA7lk2xesTG0Mozh7RFnCLAtlsjkyJ3Z3HUyq9X8M9N0ci1jsHraovhuIYWOgXF2kxfwknTcBqSs92ftzD1gTSqtcACTBFg0wXO+qJ3mJVzOVNxsXFEBRUkREQEREBERAREQEREBeX1ANSB4mFhXTHpO9jzRolwDS0PcwTVc58ZaVL9ojU63sqbC9A6tbLVxNd1J8hwbSyvqM7oGV1arnzG0mBqTBuuPq7y44zf+l8et1nbMQw6OabxYjUblNWFu6tsMW5HV8W5puQa3dJnNJGWCZJPipn/QxY1jaOPxTGs9xpcxzReSJa1tQg8M+luCref1P8/8ZqfbMEWNDF7QoFoq02YimSA6pSJa5o3u7GC6B9UGoTOoV22TtejiGZqTptJae7UbJIh7Dduh11i0qplvpmleiIqYIiIC482tT/T1RBs9wuZ+la/muw1y51j7Idhdo4mkR3Hu7Wmf2KrswA5B2dv8Kyi69H6gfhq7Cf1VSQMujS1gaJ3kuaRxEEaQts9ANttLBQeQDJyc5u5o5zLh4ngtLdHcZ2VUte4NpVQA7MYaCCC187ov9orNcUzs3CLN3RoINtN4N/JcM945co6+Oy48a3Si1psrpxWYMr8tUNsC6WvP8Qs60bvNVh6zWt/WYSqP9NzX/wA2WVc82FZfFkz9FrXG9b1FoOXC1c14D3U2CYOuUuIvG7f5HHNpdcGJcCKVGnSuYcXOeYzWsQBpY+ZW+rj9s9PJufF4tlJpfUcGtGpJj+55LUfTPrYPep4Kwlw7U6mCACwcDDr8C08QsE2x0ixeMgV3uqXBAiGAgESBoNT9o8VZ6mEi7z5DXfqVzy8u+ouePXdSMZi6teoXvc573EkuN3GSSeQEk2AAE2CmswZAlzsvhdy9tflENEaR/VU1erzUd1c0qmim3dJ4uuVU0ap0aIVh1MBZJs6m1tPvXMeJ1v8Acpyx03HtA4st3/nep9HFTu14kK30jBLjEc/W29TH1wBYTw4chdRcYuWrg/s97deH9PzZSv8ACmPuAR4DxVmr414tljwUcJtZzHe8SN4JW+nlrqnPHfcV1bY7xoZ+HFesIa1EyC5hEEEExYzYjnHorlhtqMqCDYjff4fH860T8eJLZjdeI36Xg/1WY3O9WGcwncrNtg9Z2JoiK4FVvFx730j744kjWbNtC2VsHpnhMVAZUDXn6L+67fYbtINjv4zGg+48W37x5qT7DUaC9psOet12w8mTllhi6kRaC6PdP8bhoBf2lMR3akuEDc12rflbRbL2H1i4SvAeTRd+1dh8HD741Hl2nlxrlfHYzJF4pVmuEtcHA7wQR6he10QIiICIiAiIg1RQa1u0A55BcMcReQe+6o1lph2giwjdvW11p/rBp9jja1Rrsrv0VUDv6gtMw0ZTdk97huW28LXD2MeNHtDh4OEj5ryf0t1yx+rXXyfFTURF63IVr2hsZr3dpTcaVWWkvZbPkMhtUD3haNxiRMEg3RFlkvVFp2RtNzj2NcBtdrZIHuPADZqU7mGFzoEmbHgYuyoNr7O7VndcWVGkOY9pIIIIdldFyx2UBzd45wRL6PbQdWotdUbkqtllVsEAPYcr8k6szAwd4WTc6rfyuaIipgtV9efRkVKNPHsaS/D9yqBvouJMmPqOMzuDnk6Laig5oIg3B9EHJ7XghsfG4mNfPw4LL9m45lfD5ACKlKxa73ZvkcCNRFuRG+RM/rI6vH4Nz8ThW5sI4y9jZzUJ1IG+nN53aGwlYzsjF9i4PDRUBs5sxIP0mEaGw9IU2HsveJq5WjiJJ01kQPvVLV2tlEXmbDdylXGsG1G909xwOUxfvDNoNHDNcHeeV8U2hRcw3HHT3dTMeYXDPxx2wzva619pB3vAO8ddTaOFh6BUrsW28026akeGnw9ArG+u4aEhSHVDa6ieN051fMTjgBbhu5QrTVxQJkybeSpXVF4a8qscNMyy2n1KripFR0DVTDG8qlquvAVRNVuy2ZnSVkGJqQyNIBJ4+atmyKBgGPOE2lXMR+YUZd10x6xSmPLrDxVXQb3sonSd0WvJlW/B1LkRc7+Vt3qr5sWXPzaEQOc6WnSYVcY587O1DWoWzD3d1538t9p/urbjWXYdJZHmHOHyhX9mFl1VpbZuYtA3TwjfEa/BWrbLMrqTDuaSeHeM/IKpNM5br1s18T4KVVd3iNYjn9G6jgjJi17etlKo4mXOcIgkn/kSPzyTxzut8t6ipp1cu/58vwV79uIbBjSd5va6x6jXBPn5b1c6NX9l1+R4KuEcudXTBupvde0SdbWCkVsMQT2Z4xHiVDD12ge6Zj6pk74U/BYtjQYJDo+kIHhdc/Ssmov1Zvap2P0pxOFcMr3Njd9EjmNDv4XWx9g9aNN5DcQzLxcyT5lhvHhK1e/GsaA2G1CfpSDAtZRa2iW3Zl+Q+KjeeHwv9GfvXRGz9sUK36qqx51gOGb01VcubactINOtpcTMjwO7er9s/phtClAFXMBuJDweXeBPyVz+onyy+G/DeiLUlDrQxTYz0WO5w4H1Bj4blOPWvV//ACt+0fmr9fBHpZNqqk2ntGlQpmpVcGtHqTwaN55LVGP61MXHdp0qfjc/FxHwWF7W6R4jEvBe91R5s1uokmwaI4gWA1S+Xf7YcNfuXTprts4ms9wEvqwxrBBAAs1oJFzvtvNuC3zs3D9nRpU/qMY37LQPuWtOrfq9eyoMZjQc4IdTpOu5p3PqcCLQ3dv4LaieLx8d2+9Znlv2ERF2QIiICslPBPp7QNRjT2deh+kI90VKD2imSOLmVXif+0Fe0TQIiICIiCBC110r6qaFcvq4N3s1V0ktv7O4/uj9WebbfslbGRBzzi9ibYwILXYZ1Wlv7ICsw2guaWd9h8WwrPjNs4YwDmp1ABnp1WEHnkI+RAPiunlT4vA0qoirTZUHB7GuHxCzQ5gc6gWlxNPUjJmcHaa2ERfjOqpKlBmXMMpJ+jnl4vvlo+BXR2I6A7LfrgMOP3aTWfyAK31uqvZDjPsmU/sVq7B6NeAs4m3OvZMBgh3gT+AXl+UWDdPH8FvDbvVBgRTqVKNWvQyMc73hVZ3RNxU727c4LSFeqWPLHEG+o0+N/VZcYrlUipUJsLeSlYdgc5VeL90x/TgpWz298eKizS8bb7skpYaGW/PP4Kx7VHfhZQx3dA1tvWPbcbDptw5rlh7u3k6igoPLTKvWHxAYBlsZBPkf6buKtWHrsgAiTvkfjoplN4BJ4aW9F3081stX4YokvcBMmJJ1s2fIeisW3Kueq53gPINH4r2cSAOAA48t3j95VG5+YzxP5/PJZeorDW07CmPL0v3R8T81DDYXNAiBvF93Mxy0Cm4Rhtzvztw9T6LYfV70Ifi3Z6ksw7DEiJcRubO+NSZ3a7mE6PJe9MY2fsqo6BRpy4gwcveOlmgDM6J0CyfCdXWPeQXMIB4ljd3Bzg4fZ3LdGydjUMM3LQphlgCdXmNMzjc+ZVeumnNpx/VTiyLPpDkazxy3USFK/wDa3HiYqUeUVHH5sat0ImhorE9WW0YkU6bz/qMDt31vxVGehG0264R/iKlJ38ryugUTRpzkeiWPY4n2XEA3u1hMTwLVIZsHFiB7JiNZ/UVs1o3wulEWcYOdMN0a2gbNwmIJO9zXNAHAF0Qrjher7alQQaIp/tVa7R5wzMRx0W+kWcMfpu79tTbI6mhZ2KxN97aDY9alSSfshZ5sDohgsHBoUGh//wBjpfVvr33SR4CAr6irTBERaCIiAiIgIiICIiAiIgIiICIiAiIgtvSVpOExQEyaNWI1ns3aLk3Ftlx5rsMhcv8AWV0b9gxr6Y/VOipS5MeSMh/dIc3wAKmtY2GnKJ5/BS2ughVWGpue7LTa6oXXDGNc99gSYDQdwnylUuJa6bA2MG1wRxjQrLNtxumR4B+Zuu7z4/nwVr6RG7Tprxj828lIwGMc22k8R9yvNTDirRcd7TMReLj5GfELjP05O1vLBjLCN8+V/wC6iavifExPoqt+FA4eo+CmUsFJ4Dn475Xd51NRpmMztG6DdO4R8VUYKnf5+q91CC7KLgTHPmr50N2McRiaNLTtHgE8GtMuI5wCuWd+HbxzXbP+gHVnTq06WKxTnZXCW0QMsiTBe4GYOoAjdfctuYbDsptaym1rGtEBrQA0DgANF6o0mta1rQA1oAAGgAEABe12k1NOVu7sREWsEREBERAREQEREBERAREQEREBERAREQEREBERAREQEREBERAWoP8A1AbPJbhK8WmpSd4uAez+SotvrXXXjicuCotIkPxDQfAUqrreYCzL2bPdqvqqMbWwMH6VQeuHqj8VvfpL0JwOOObEUQam6qwmnWtoC9t3Dk6Qua8DizhqrK1NxPYvbUG4ksIcBbcYhdaMdIBG+6RjR/TDqgOHoVsRhsQ+qKYL+yqMBqZR72V7IBIEmMt49cJ6PYnvBpEh0C2t10/tOrko1X/Vpvd6NJXMfRjCCWmNLX5RuPl+ZXLyyR28Xu2ZsDq1o16DaxqubmBAa1gDmlpLQC52a0jhK03iqdVlbJWkPpvh7YgNc03EDQj4rp/oO0jBUZ35j6vd/fzWFdd/Rlr6Ax1Noz04bVgXcxxytcY1LSQP3XGfdCuftjnfdpOk0hwnW4t8VszqjwoOOpH6lOq7/jkv9srXRPfncYPK+sLZXVrWyYzD7g4OaecsP/kB6Lj/ACjt/Gt3IiL0vOIiICIiAiIgIiICIiAiIgIiICIiAiIgIiICIiAiIgIigSgii8dqOKh2oQTEUo1goduFm43Sctbde+GLsDReP8vENJ8HU6jfmR6rYZrhYT1wVmHZlQOOtSlHiHgn4ArLZpslc/4ah2rmUt9RzaY8XnIPiuumNAAA0Aj0XNXVps7tdp4WQCxjnVT/ALTS5hvr38i6N9pCTKM1XvHtBpVAdCxwP2Suc+j4ii3mCbgfFb821iT7PiMl3dlUyjeTkdA9YWhuj2Np5aZOje84b4BnTSYPxC5eXvWnXxdb26G2Vheyo0qf1GNb5gAH4r3jsIyrTfSqNzMqNcxzToQ4QR6FUWA2xSrMFSm6Wn5wDHoQqn2kcV15Rz41zDt3ZDsJXdh3mTSc9k/WAdLHHgSxzSrzsjGmkWVG603NeP4XZvuhSesgn/EsVJ/zJ8nMY4G/JwCkUgTSc4aNZcAbyMt+d5hefP3dsfZ0zhqzXsa9plrmhwPJwkKYsT6A7WbUwNCD7jezPIt0H2S0+YWQe2BejnHHjVYio/awvXtQTlDjVUiphigvQrreUZqp6KUKwXoVAmzT2i8doOIXoOC1iKIiAiIghKiiICKCIIooIEEUREBERAREQCrVtvGmnTc4eXifz8FdVSYzBipYoMEq7fqscxjpBcA4XFwTpGvy908QrrgNqmqJFr6Xm3KI+KuFXo425acv7oDT6hWut0XN4e+OTiFFw38ukykVxqcSpNfaTGe/Ua3954Hlcqz1uhdMmT2h8wT5my90eh+EAl1Aud+0XR4a/iovj/KvUidX6UYZpg4mmDwzj4rCOtLpLSq4RtKnUbULqrT3TMBrXST5kDz5LM6vQjAulzMP5dpUafmR6cFI/wCkMFo6i9p5gOafOZT05PtvPcam6uNqsw+JNapOTI5lrmXQ4W55fitiu6w6G6lUPk0ferq3opgRpTpc5p3+IKnN6H4XdTpO8gfmOaanzKS/VWen1hg//HqnwAWttpYWq6tUdSoua17nkDKQGtLpaPIcOC2vW6LUR/k0z/ts9dEZsJjZdTpsY6NWtaLHdppYeinr4itb+Vi6OdI62GoMojCPqFskuNpJM6ZbRYeSueP6d1mNtgKhfuEkiY4tYVV+xVAbW/PJVVKhVH9R96b/ALWcfy0rtx2MxVapialCqXVcrjkoVOzDQAwBojQANEzzvMq+7E2PiKlGpT7Co1xaQ3O17GzaJJAsI8eS2oaL5vZS34N03FjvEg+Bj7ll3fgmp8sc6J08bg6TqeTDuzEHvVHWIEWht9Aryds7QOlHC/bcq4UXEy1jvO3pmnwU3sHXGU2tMAN8BuVTf0y6+1vG09on/Jwo5y9ef8U2l9TDNng53neFdBQdfun5m++/iojCv4Hzgre/pnS3/wCIbQv3sOQNw7S9vhH3L0MVjXC9WkzhkY5x4zLjAHkrg3Bv4egUxuz3p2dLeH1pGbEVI5NY35NU1mJAmS98H6TnHyiYVa3ZblOZshNZG8VPh9ogWDY8leMFii7cqalscK44fCBquSoys+FSFFAitAiIgIoKKCEoAkIAjAooqCNRRQUUBERAREQEREBQhRRB5LAodmOC9ogl9iOCgaA4KaiCQcK3gE9lbwCnogp/ZG8EODbwVQiCl9iZwCiMEzgPRVKIKf2NvAJ7I3gFUIgkeyt4KPszeCnIglCg3gFHsRwUxEHjsgo5AvSIIZQkKKICIiAiIgIiICIiAiIgIiICIiAiIg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ITEhITEhMWFRUVFxcYGBcWFRYXEhgdFhUXFxgYFRcYICggGh0lHRgYIjEhJSsrLi4uGB8zODMtNygtLisBCgoKDg0OGxAQGy0mICUtLS0tLS0tLS0tLS0tLS0tLS0tLS0tLS0tLS0tLS0tLS0tLS0tLS0tLS0tLS0tLS0tLf/AABEIAJsBRQMBIgACEQEDEQH/xAAcAAEAAAcBAAAAAAAAAAAAAAAAAQMEBQYHCAL/xABGEAABAwIDBAcEBggFAwUAAAABAAIRAyEEEjEFQVFhBgcTInGBkRQyobFCUpLB0fAjM2JygrLh8RVDc4OiFmPCCBdEU1T/xAAYAQEBAQEBAAAAAAAAAAAAAAAAAgEDBP/EACcRAQEAAgIBBAEDBQAAAAAAAAABAhESIQMTMUFRYSIyQgRikbHh/9oADAMBAAIRAxEAPwDeKIsX6w+lo2dhTVDQ+q85aTD7pO9zovlaLmOQtMoMoRc34LrH2n2gqPxToJMty0wwbwMhbEbuOl9VunoL0mdjabs7QHsyyWghjg4WcAdLg28OMCOc3pXG62ydERWkREQEREBERAREQEREBERAREQEREBERAREQEREBERAREQEREBERAREQEREBERAXPHXRtn2jHPpA9zDgU28M0Zqh8cxDT+4uh1yJ0jxRdicQ46urVHHxc9zj8fmpybEcPVBaBG8Eg79589Vsvqw2/2RpNIMN7j4IjK5whxnyd5Fa82dsXtKdOq5wh5cBAOZpF+9+8Ljl4rauweq1/6OrTxpFOoxrpDCKokSQQXFpN4k6cDovNnhbf0+87d8LNfq9m3UXihSDWtaNGgASZMAQJJ1Xtet5xERAREQEWO9J+meEwMCu/vGYa2C+zZ0nW7R/GJgXWo+kfWzjK0toBtJpBad7jIgmNx4XPgpuUipja3riMdTZ7zgLgRN5LmN+b2faCsOK6fbPpzmrCzQ+15Dm1HANjUxT0179MauC50x2069a9eu506guOXdfKLTYbtypGBu6T4Alc/UquDpRnWBs8kDt23JE5mxZ+SZnSznT9Vs72zU0OmeBewPFdsHjYj9GKhLhq2Gkaxc5fesuaBRJ0Y70Xg0XT7rh6hZ6tb6bq6htSi8kNqNkTImCCAwuBB0IzsnhmAKq5XJmH2lWpEFlSowgjf9VzXj0cAfEA7lk2xesTG0Mozh7RFnCLAtlsjkyJ3Z3HUyq9X8M9N0ci1jsHraovhuIYWOgXF2kxfwknTcBqSs92ftzD1gTSqtcACTBFg0wXO+qJ3mJVzOVNxsXFEBRUkREQEREBERAREQEREBeX1ANSB4mFhXTHpO9jzRolwDS0PcwTVc58ZaVL9ojU63sqbC9A6tbLVxNd1J8hwbSyvqM7oGV1arnzG0mBqTBuuPq7y44zf+l8et1nbMQw6OabxYjUblNWFu6tsMW5HV8W5puQa3dJnNJGWCZJPipn/QxY1jaOPxTGs9xpcxzReSJa1tQg8M+luCref1P8/8ZqfbMEWNDF7QoFoq02YimSA6pSJa5o3u7GC6B9UGoTOoV22TtejiGZqTptJae7UbJIh7Dduh11i0qplvpmleiIqYIiIC482tT/T1RBs9wuZ+la/muw1y51j7Idhdo4mkR3Hu7Wmf2KrswA5B2dv8Kyi69H6gfhq7Cf1VSQMujS1gaJ3kuaRxEEaQts9ANttLBQeQDJyc5u5o5zLh4ngtLdHcZ2VUte4NpVQA7MYaCCC187ov9orNcUzs3CLN3RoINtN4N/JcM945co6+Oy48a3Si1psrpxWYMr8tUNsC6WvP8Qs60bvNVh6zWt/WYSqP9NzX/wA2WVc82FZfFkz9FrXG9b1FoOXC1c14D3U2CYOuUuIvG7f5HHNpdcGJcCKVGnSuYcXOeYzWsQBpY+ZW+rj9s9PJufF4tlJpfUcGtGpJj+55LUfTPrYPep4Kwlw7U6mCACwcDDr8C08QsE2x0ixeMgV3uqXBAiGAgESBoNT9o8VZ6mEi7z5DXfqVzy8u+ouePXdSMZi6teoXvc573EkuN3GSSeQEk2AAE2CmswZAlzsvhdy9tflENEaR/VU1erzUd1c0qmim3dJ4uuVU0ap0aIVh1MBZJs6m1tPvXMeJ1v8Acpyx03HtA4st3/nep9HFTu14kK30jBLjEc/W29TH1wBYTw4chdRcYuWrg/s97deH9PzZSv8ACmPuAR4DxVmr414tljwUcJtZzHe8SN4JW+nlrqnPHfcV1bY7xoZ+HFesIa1EyC5hEEEExYzYjnHorlhtqMqCDYjff4fH860T8eJLZjdeI36Xg/1WY3O9WGcwncrNtg9Z2JoiK4FVvFx730j744kjWbNtC2VsHpnhMVAZUDXn6L+67fYbtINjv4zGg+48W37x5qT7DUaC9psOet12w8mTllhi6kRaC6PdP8bhoBf2lMR3akuEDc12rflbRbL2H1i4SvAeTRd+1dh8HD741Hl2nlxrlfHYzJF4pVmuEtcHA7wQR6he10QIiICIiAiIg1RQa1u0A55BcMcReQe+6o1lph2giwjdvW11p/rBp9jja1Rrsrv0VUDv6gtMw0ZTdk97huW28LXD2MeNHtDh4OEj5ryf0t1yx+rXXyfFTURF63IVr2hsZr3dpTcaVWWkvZbPkMhtUD3haNxiRMEg3RFlkvVFp2RtNzj2NcBtdrZIHuPADZqU7mGFzoEmbHgYuyoNr7O7VndcWVGkOY9pIIIIdldFyx2UBzd45wRL6PbQdWotdUbkqtllVsEAPYcr8k6szAwd4WTc6rfyuaIipgtV9efRkVKNPHsaS/D9yqBvouJMmPqOMzuDnk6Laig5oIg3B9EHJ7XghsfG4mNfPw4LL9m45lfD5ACKlKxa73ZvkcCNRFuRG+RM/rI6vH4Nz8ThW5sI4y9jZzUJ1IG+nN53aGwlYzsjF9i4PDRUBs5sxIP0mEaGw9IU2HsveJq5WjiJJ01kQPvVLV2tlEXmbDdylXGsG1G909xwOUxfvDNoNHDNcHeeV8U2hRcw3HHT3dTMeYXDPxx2wzva619pB3vAO8ddTaOFh6BUrsW28026akeGnw9ArG+u4aEhSHVDa6ieN051fMTjgBbhu5QrTVxQJkybeSpXVF4a8qscNMyy2n1KripFR0DVTDG8qlquvAVRNVuy2ZnSVkGJqQyNIBJ4+atmyKBgGPOE2lXMR+YUZd10x6xSmPLrDxVXQb3sonSd0WvJlW/B1LkRc7+Vt3qr5sWXPzaEQOc6WnSYVcY587O1DWoWzD3d1538t9p/urbjWXYdJZHmHOHyhX9mFl1VpbZuYtA3TwjfEa/BWrbLMrqTDuaSeHeM/IKpNM5br1s18T4KVVd3iNYjn9G6jgjJi17etlKo4mXOcIgkn/kSPzyTxzut8t6ipp1cu/58vwV79uIbBjSd5va6x6jXBPn5b1c6NX9l1+R4KuEcudXTBupvde0SdbWCkVsMQT2Z4xHiVDD12ge6Zj6pk74U/BYtjQYJDo+kIHhdc/Ssmov1Zvap2P0pxOFcMr3Njd9EjmNDv4XWx9g9aNN5DcQzLxcyT5lhvHhK1e/GsaA2G1CfpSDAtZRa2iW3Zl+Q+KjeeHwv9GfvXRGz9sUK36qqx51gOGb01VcubactINOtpcTMjwO7er9s/phtClAFXMBuJDweXeBPyVz+onyy+G/DeiLUlDrQxTYz0WO5w4H1Bj4blOPWvV//ACt+0fmr9fBHpZNqqk2ntGlQpmpVcGtHqTwaN55LVGP61MXHdp0qfjc/FxHwWF7W6R4jEvBe91R5s1uokmwaI4gWA1S+Xf7YcNfuXTprts4ms9wEvqwxrBBAAs1oJFzvtvNuC3zs3D9nRpU/qMY37LQPuWtOrfq9eyoMZjQc4IdTpOu5p3PqcCLQ3dv4LaieLx8d2+9Znlv2ERF2QIiICslPBPp7QNRjT2deh+kI90VKD2imSOLmVXif+0Fe0TQIiICIiCBC110r6qaFcvq4N3s1V0ktv7O4/uj9WebbfslbGRBzzi9ibYwILXYZ1Wlv7ICsw2guaWd9h8WwrPjNs4YwDmp1ABnp1WEHnkI+RAPiunlT4vA0qoirTZUHB7GuHxCzQ5gc6gWlxNPUjJmcHaa2ERfjOqpKlBmXMMpJ+jnl4vvlo+BXR2I6A7LfrgMOP3aTWfyAK31uqvZDjPsmU/sVq7B6NeAs4m3OvZMBgh3gT+AXl+UWDdPH8FvDbvVBgRTqVKNWvQyMc73hVZ3RNxU727c4LSFeqWPLHEG+o0+N/VZcYrlUipUJsLeSlYdgc5VeL90x/TgpWz298eKizS8bb7skpYaGW/PP4Kx7VHfhZQx3dA1tvWPbcbDptw5rlh7u3k6igoPLTKvWHxAYBlsZBPkf6buKtWHrsgAiTvkfjoplN4BJ4aW9F3081stX4YokvcBMmJJ1s2fIeisW3Kueq53gPINH4r2cSAOAA48t3j95VG5+YzxP5/PJZeorDW07CmPL0v3R8T81DDYXNAiBvF93Mxy0Cm4Rhtzvztw9T6LYfV70Ifi3Z6ksw7DEiJcRubO+NSZ3a7mE6PJe9MY2fsqo6BRpy4gwcveOlmgDM6J0CyfCdXWPeQXMIB4ljd3Bzg4fZ3LdGydjUMM3LQphlgCdXmNMzjc+ZVeumnNpx/VTiyLPpDkazxy3USFK/wDa3HiYqUeUVHH5sat0ImhorE9WW0YkU6bz/qMDt31vxVGehG0264R/iKlJ38ryugUTRpzkeiWPY4n2XEA3u1hMTwLVIZsHFiB7JiNZ/UVs1o3wulEWcYOdMN0a2gbNwmIJO9zXNAHAF0Qrjher7alQQaIp/tVa7R5wzMRx0W+kWcMfpu79tTbI6mhZ2KxN97aDY9alSSfshZ5sDohgsHBoUGh//wBjpfVvr33SR4CAr6irTBERaCIiAiIgIiICIiAiIgIiICIiAiIgtvSVpOExQEyaNWI1ns3aLk3Ftlx5rsMhcv8AWV0b9gxr6Y/VOipS5MeSMh/dIc3wAKmtY2GnKJ5/BS2ughVWGpue7LTa6oXXDGNc99gSYDQdwnylUuJa6bA2MG1wRxjQrLNtxumR4B+Zuu7z4/nwVr6RG7Tprxj828lIwGMc22k8R9yvNTDirRcd7TMReLj5GfELjP05O1vLBjLCN8+V/wC6iavifExPoqt+FA4eo+CmUsFJ4Dn475Xd51NRpmMztG6DdO4R8VUYKnf5+q91CC7KLgTHPmr50N2McRiaNLTtHgE8GtMuI5wCuWd+HbxzXbP+gHVnTq06WKxTnZXCW0QMsiTBe4GYOoAjdfctuYbDsptaym1rGtEBrQA0DgANF6o0mta1rQA1oAAGgAEABe12k1NOVu7sREWsEREBERAREQEREBERAREQEREBERAREQEREBERAREQEREBERAWoP8A1AbPJbhK8WmpSd4uAez+SotvrXXXjicuCotIkPxDQfAUqrreYCzL2bPdqvqqMbWwMH6VQeuHqj8VvfpL0JwOOObEUQam6qwmnWtoC9t3Dk6Qua8DizhqrK1NxPYvbUG4ksIcBbcYhdaMdIBG+6RjR/TDqgOHoVsRhsQ+qKYL+yqMBqZR72V7IBIEmMt49cJ6PYnvBpEh0C2t10/tOrko1X/Vpvd6NJXMfRjCCWmNLX5RuPl+ZXLyyR28Xu2ZsDq1o16DaxqubmBAa1gDmlpLQC52a0jhK03iqdVlbJWkPpvh7YgNc03EDQj4rp/oO0jBUZ35j6vd/fzWFdd/Rlr6Ax1Noz04bVgXcxxytcY1LSQP3XGfdCuftjnfdpOk0hwnW4t8VszqjwoOOpH6lOq7/jkv9srXRPfncYPK+sLZXVrWyYzD7g4OaecsP/kB6Lj/ACjt/Gt3IiL0vOIiICIiAiIgIiICIiAiIgIiICIiAiIgIiICIiAiIgIigSgii8dqOKh2oQTEUo1goduFm43Sctbde+GLsDReP8vENJ8HU6jfmR6rYZrhYT1wVmHZlQOOtSlHiHgn4ArLZpslc/4ah2rmUt9RzaY8XnIPiuumNAAA0Aj0XNXVps7tdp4WQCxjnVT/ALTS5hvr38i6N9pCTKM1XvHtBpVAdCxwP2Suc+j4ii3mCbgfFb821iT7PiMl3dlUyjeTkdA9YWhuj2Np5aZOje84b4BnTSYPxC5eXvWnXxdb26G2Vheyo0qf1GNb5gAH4r3jsIyrTfSqNzMqNcxzToQ4QR6FUWA2xSrMFSm6Wn5wDHoQqn2kcV15Rz41zDt3ZDsJXdh3mTSc9k/WAdLHHgSxzSrzsjGmkWVG603NeP4XZvuhSesgn/EsVJ/zJ8nMY4G/JwCkUgTSc4aNZcAbyMt+d5hefP3dsfZ0zhqzXsa9plrmhwPJwkKYsT6A7WbUwNCD7jezPIt0H2S0+YWQe2BejnHHjVYio/awvXtQTlDjVUiphigvQrreUZqp6KUKwXoVAmzT2i8doOIXoOC1iKIiAiIghKiiICKCIIooIEEUREBERAREQCrVtvGmnTc4eXifz8FdVSYzBipYoMEq7fqscxjpBcA4XFwTpGvy908QrrgNqmqJFr6Xm3KI+KuFXo425acv7oDT6hWut0XN4e+OTiFFw38ukykVxqcSpNfaTGe/Ua3954Hlcqz1uhdMmT2h8wT5my90eh+EAl1Aud+0XR4a/iovj/KvUidX6UYZpg4mmDwzj4rCOtLpLSq4RtKnUbULqrT3TMBrXST5kDz5LM6vQjAulzMP5dpUafmR6cFI/wCkMFo6i9p5gOafOZT05PtvPcam6uNqsw+JNapOTI5lrmXQ4W55fitiu6w6G6lUPk0ferq3opgRpTpc5p3+IKnN6H4XdTpO8gfmOaanzKS/VWen1hg//HqnwAWttpYWq6tUdSoua17nkDKQGtLpaPIcOC2vW6LUR/k0z/ts9dEZsJjZdTpsY6NWtaLHdppYeinr4itb+Vi6OdI62GoMojCPqFskuNpJM6ZbRYeSueP6d1mNtgKhfuEkiY4tYVV+xVAbW/PJVVKhVH9R96b/ALWcfy0rtx2MxVapialCqXVcrjkoVOzDQAwBojQANEzzvMq+7E2PiKlGpT7Co1xaQ3O17GzaJJAsI8eS2oaL5vZS34N03FjvEg+Bj7ll3fgmp8sc6J08bg6TqeTDuzEHvVHWIEWht9Aryds7QOlHC/bcq4UXEy1jvO3pmnwU3sHXGU2tMAN8BuVTf0y6+1vG09on/Jwo5y9ef8U2l9TDNng53neFdBQdfun5m++/iojCv4Hzgre/pnS3/wCIbQv3sOQNw7S9vhH3L0MVjXC9WkzhkY5x4zLjAHkrg3Bv4egUxuz3p2dLeH1pGbEVI5NY35NU1mJAmS98H6TnHyiYVa3ZblOZshNZG8VPh9ogWDY8leMFii7cqalscK44fCBquSoys+FSFFAitAiIgIoKKCEoAkIAjAooqCNRRQUUBERAREQEREBQhRRB5LAodmOC9ogl9iOCgaA4KaiCQcK3gE9lbwCnogp/ZG8EODbwVQiCl9iZwCiMEzgPRVKIKf2NvAJ7I3gFUIgkeyt4KPszeCnIglCg3gFHsRwUxEHjsgo5AvSIIZQkKKICIiAiIgIiICIiAiIgIiICIiAiIg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ITEhITEhMWFRUVFxcYGBcWFRYXEhgdFhUXFxgYFRcYICggGh0lHRgYIjEhJSsrLi4uGB8zODMtNygtLisBCgoKDg0OGxAQGy0mICUtLS0tLS0tLS0tLS0tLS0tLS0tLS0tLS0tLS0tLS0tLS0tLS0tLS0tLS0tLS0tLS0tLf/AABEIAJsBRQMBIgACEQEDEQH/xAAcAAEAAAcBAAAAAAAAAAAAAAAAAQMEBQYHCAL/xABGEAABAwIDBAcEBggFAwUAAAABAAIRAyEEEjEFQVFhBgcTInGBkRQyobFCUpLB0fAjM2JygrLh8RVDc4OiFmPCCBdEU1T/xAAYAQEBAQEBAAAAAAAAAAAAAAAAAgEDBP/EACcRAQEAAgIBBAEDBQAAAAAAAAABAhESIQMTMUFRYSIyQgRikbHh/9oADAMBAAIRAxEAPwDeKIsX6w+lo2dhTVDQ+q85aTD7pO9zovlaLmOQtMoMoRc34LrH2n2gqPxToJMty0wwbwMhbEbuOl9VunoL0mdjabs7QHsyyWghjg4WcAdLg28OMCOc3pXG62ydERWkREQEREBERAREQEREBERAREQEREBERAREQEREBERAREQEREBERAREQEREBERAXPHXRtn2jHPpA9zDgU28M0Zqh8cxDT+4uh1yJ0jxRdicQ46urVHHxc9zj8fmpybEcPVBaBG8Eg79589Vsvqw2/2RpNIMN7j4IjK5whxnyd5Fa82dsXtKdOq5wh5cBAOZpF+9+8Ljl4rauweq1/6OrTxpFOoxrpDCKokSQQXFpN4k6cDovNnhbf0+87d8LNfq9m3UXihSDWtaNGgASZMAQJJ1Xtet5xERAREQEWO9J+meEwMCu/vGYa2C+zZ0nW7R/GJgXWo+kfWzjK0toBtJpBad7jIgmNx4XPgpuUipja3riMdTZ7zgLgRN5LmN+b2faCsOK6fbPpzmrCzQ+15Dm1HANjUxT0179MauC50x2069a9eu506guOXdfKLTYbtypGBu6T4Alc/UquDpRnWBs8kDt23JE5mxZ+SZnSznT9Vs72zU0OmeBewPFdsHjYj9GKhLhq2Gkaxc5fesuaBRJ0Y70Xg0XT7rh6hZ6tb6bq6htSi8kNqNkTImCCAwuBB0IzsnhmAKq5XJmH2lWpEFlSowgjf9VzXj0cAfEA7lk2xesTG0Mozh7RFnCLAtlsjkyJ3Z3HUyq9X8M9N0ci1jsHraovhuIYWOgXF2kxfwknTcBqSs92ftzD1gTSqtcACTBFg0wXO+qJ3mJVzOVNxsXFEBRUkREQEREBERAREQEREBeX1ANSB4mFhXTHpO9jzRolwDS0PcwTVc58ZaVL9ojU63sqbC9A6tbLVxNd1J8hwbSyvqM7oGV1arnzG0mBqTBuuPq7y44zf+l8et1nbMQw6OabxYjUblNWFu6tsMW5HV8W5puQa3dJnNJGWCZJPipn/QxY1jaOPxTGs9xpcxzReSJa1tQg8M+luCref1P8/8ZqfbMEWNDF7QoFoq02YimSA6pSJa5o3u7GC6B9UGoTOoV22TtejiGZqTptJae7UbJIh7Dduh11i0qplvpmleiIqYIiIC482tT/T1RBs9wuZ+la/muw1y51j7Idhdo4mkR3Hu7Wmf2KrswA5B2dv8Kyi69H6gfhq7Cf1VSQMujS1gaJ3kuaRxEEaQts9ANttLBQeQDJyc5u5o5zLh4ngtLdHcZ2VUte4NpVQA7MYaCCC187ov9orNcUzs3CLN3RoINtN4N/JcM945co6+Oy48a3Si1psrpxWYMr8tUNsC6WvP8Qs60bvNVh6zWt/WYSqP9NzX/wA2WVc82FZfFkz9FrXG9b1FoOXC1c14D3U2CYOuUuIvG7f5HHNpdcGJcCKVGnSuYcXOeYzWsQBpY+ZW+rj9s9PJufF4tlJpfUcGtGpJj+55LUfTPrYPep4Kwlw7U6mCACwcDDr8C08QsE2x0ixeMgV3uqXBAiGAgESBoNT9o8VZ6mEi7z5DXfqVzy8u+ouePXdSMZi6teoXvc573EkuN3GSSeQEk2AAE2CmswZAlzsvhdy9tflENEaR/VU1erzUd1c0qmim3dJ4uuVU0ap0aIVh1MBZJs6m1tPvXMeJ1v8Acpyx03HtA4st3/nep9HFTu14kK30jBLjEc/W29TH1wBYTw4chdRcYuWrg/s97deH9PzZSv8ACmPuAR4DxVmr414tljwUcJtZzHe8SN4JW+nlrqnPHfcV1bY7xoZ+HFesIa1EyC5hEEEExYzYjnHorlhtqMqCDYjff4fH860T8eJLZjdeI36Xg/1WY3O9WGcwncrNtg9Z2JoiK4FVvFx730j744kjWbNtC2VsHpnhMVAZUDXn6L+67fYbtINjv4zGg+48W37x5qT7DUaC9psOet12w8mTllhi6kRaC6PdP8bhoBf2lMR3akuEDc12rflbRbL2H1i4SvAeTRd+1dh8HD741Hl2nlxrlfHYzJF4pVmuEtcHA7wQR6he10QIiICIiAiIg1RQa1u0A55BcMcReQe+6o1lph2giwjdvW11p/rBp9jja1Rrsrv0VUDv6gtMw0ZTdk97huW28LXD2MeNHtDh4OEj5ryf0t1yx+rXXyfFTURF63IVr2hsZr3dpTcaVWWkvZbPkMhtUD3haNxiRMEg3RFlkvVFp2RtNzj2NcBtdrZIHuPADZqU7mGFzoEmbHgYuyoNr7O7VndcWVGkOY9pIIIIdldFyx2UBzd45wRL6PbQdWotdUbkqtllVsEAPYcr8k6szAwd4WTc6rfyuaIipgtV9efRkVKNPHsaS/D9yqBvouJMmPqOMzuDnk6Laig5oIg3B9EHJ7XghsfG4mNfPw4LL9m45lfD5ACKlKxa73ZvkcCNRFuRG+RM/rI6vH4Nz8ThW5sI4y9jZzUJ1IG+nN53aGwlYzsjF9i4PDRUBs5sxIP0mEaGw9IU2HsveJq5WjiJJ01kQPvVLV2tlEXmbDdylXGsG1G909xwOUxfvDNoNHDNcHeeV8U2hRcw3HHT3dTMeYXDPxx2wzva619pB3vAO8ddTaOFh6BUrsW28026akeGnw9ArG+u4aEhSHVDa6ieN051fMTjgBbhu5QrTVxQJkybeSpXVF4a8qscNMyy2n1KripFR0DVTDG8qlquvAVRNVuy2ZnSVkGJqQyNIBJ4+atmyKBgGPOE2lXMR+YUZd10x6xSmPLrDxVXQb3sonSd0WvJlW/B1LkRc7+Vt3qr5sWXPzaEQOc6WnSYVcY587O1DWoWzD3d1538t9p/urbjWXYdJZHmHOHyhX9mFl1VpbZuYtA3TwjfEa/BWrbLMrqTDuaSeHeM/IKpNM5br1s18T4KVVd3iNYjn9G6jgjJi17etlKo4mXOcIgkn/kSPzyTxzut8t6ipp1cu/58vwV79uIbBjSd5va6x6jXBPn5b1c6NX9l1+R4KuEcudXTBupvde0SdbWCkVsMQT2Z4xHiVDD12ge6Zj6pk74U/BYtjQYJDo+kIHhdc/Ssmov1Zvap2P0pxOFcMr3Njd9EjmNDv4XWx9g9aNN5DcQzLxcyT5lhvHhK1e/GsaA2G1CfpSDAtZRa2iW3Zl+Q+KjeeHwv9GfvXRGz9sUK36qqx51gOGb01VcubactINOtpcTMjwO7er9s/phtClAFXMBuJDweXeBPyVz+onyy+G/DeiLUlDrQxTYz0WO5w4H1Bj4blOPWvV//ACt+0fmr9fBHpZNqqk2ntGlQpmpVcGtHqTwaN55LVGP61MXHdp0qfjc/FxHwWF7W6R4jEvBe91R5s1uokmwaI4gWA1S+Xf7YcNfuXTprts4ms9wEvqwxrBBAAs1oJFzvtvNuC3zs3D9nRpU/qMY37LQPuWtOrfq9eyoMZjQc4IdTpOu5p3PqcCLQ3dv4LaieLx8d2+9Znlv2ERF2QIiICslPBPp7QNRjT2deh+kI90VKD2imSOLmVXif+0Fe0TQIiICIiCBC110r6qaFcvq4N3s1V0ktv7O4/uj9WebbfslbGRBzzi9ibYwILXYZ1Wlv7ICsw2guaWd9h8WwrPjNs4YwDmp1ABnp1WEHnkI+RAPiunlT4vA0qoirTZUHB7GuHxCzQ5gc6gWlxNPUjJmcHaa2ERfjOqpKlBmXMMpJ+jnl4vvlo+BXR2I6A7LfrgMOP3aTWfyAK31uqvZDjPsmU/sVq7B6NeAs4m3OvZMBgh3gT+AXl+UWDdPH8FvDbvVBgRTqVKNWvQyMc73hVZ3RNxU727c4LSFeqWPLHEG+o0+N/VZcYrlUipUJsLeSlYdgc5VeL90x/TgpWz298eKizS8bb7skpYaGW/PP4Kx7VHfhZQx3dA1tvWPbcbDptw5rlh7u3k6igoPLTKvWHxAYBlsZBPkf6buKtWHrsgAiTvkfjoplN4BJ4aW9F3081stX4YokvcBMmJJ1s2fIeisW3Kueq53gPINH4r2cSAOAA48t3j95VG5+YzxP5/PJZeorDW07CmPL0v3R8T81DDYXNAiBvF93Mxy0Cm4Rhtzvztw9T6LYfV70Ifi3Z6ksw7DEiJcRubO+NSZ3a7mE6PJe9MY2fsqo6BRpy4gwcveOlmgDM6J0CyfCdXWPeQXMIB4ljd3Bzg4fZ3LdGydjUMM3LQphlgCdXmNMzjc+ZVeumnNpx/VTiyLPpDkazxy3USFK/wDa3HiYqUeUVHH5sat0ImhorE9WW0YkU6bz/qMDt31vxVGehG0264R/iKlJ38ryugUTRpzkeiWPY4n2XEA3u1hMTwLVIZsHFiB7JiNZ/UVs1o3wulEWcYOdMN0a2gbNwmIJO9zXNAHAF0Qrjher7alQQaIp/tVa7R5wzMRx0W+kWcMfpu79tTbI6mhZ2KxN97aDY9alSSfshZ5sDohgsHBoUGh//wBjpfVvr33SR4CAr6irTBERaCIiAiIgIiICIiAiIgIiICIiAiIgtvSVpOExQEyaNWI1ns3aLk3Ftlx5rsMhcv8AWV0b9gxr6Y/VOipS5MeSMh/dIc3wAKmtY2GnKJ5/BS2ughVWGpue7LTa6oXXDGNc99gSYDQdwnylUuJa6bA2MG1wRxjQrLNtxumR4B+Zuu7z4/nwVr6RG7Tprxj828lIwGMc22k8R9yvNTDirRcd7TMReLj5GfELjP05O1vLBjLCN8+V/wC6iavifExPoqt+FA4eo+CmUsFJ4Dn475Xd51NRpmMztG6DdO4R8VUYKnf5+q91CC7KLgTHPmr50N2McRiaNLTtHgE8GtMuI5wCuWd+HbxzXbP+gHVnTq06WKxTnZXCW0QMsiTBe4GYOoAjdfctuYbDsptaym1rGtEBrQA0DgANF6o0mta1rQA1oAAGgAEABe12k1NOVu7sREWsEREBERAREQEREBERAREQEREBERAREQEREBERAREQEREBERAWoP8A1AbPJbhK8WmpSd4uAez+SotvrXXXjicuCotIkPxDQfAUqrreYCzL2bPdqvqqMbWwMH6VQeuHqj8VvfpL0JwOOObEUQam6qwmnWtoC9t3Dk6Qua8DizhqrK1NxPYvbUG4ksIcBbcYhdaMdIBG+6RjR/TDqgOHoVsRhsQ+qKYL+yqMBqZR72V7IBIEmMt49cJ6PYnvBpEh0C2t10/tOrko1X/Vpvd6NJXMfRjCCWmNLX5RuPl+ZXLyyR28Xu2ZsDq1o16DaxqubmBAa1gDmlpLQC52a0jhK03iqdVlbJWkPpvh7YgNc03EDQj4rp/oO0jBUZ35j6vd/fzWFdd/Rlr6Ax1Noz04bVgXcxxytcY1LSQP3XGfdCuftjnfdpOk0hwnW4t8VszqjwoOOpH6lOq7/jkv9srXRPfncYPK+sLZXVrWyYzD7g4OaecsP/kB6Lj/ACjt/Gt3IiL0vOIiICIiAiIgIiICIiAiIgIiICIiAiIgIiICIiAiIgIigSgii8dqOKh2oQTEUo1goduFm43Sctbde+GLsDReP8vENJ8HU6jfmR6rYZrhYT1wVmHZlQOOtSlHiHgn4ArLZpslc/4ah2rmUt9RzaY8XnIPiuumNAAA0Aj0XNXVps7tdp4WQCxjnVT/ALTS5hvr38i6N9pCTKM1XvHtBpVAdCxwP2Suc+j4ii3mCbgfFb821iT7PiMl3dlUyjeTkdA9YWhuj2Np5aZOje84b4BnTSYPxC5eXvWnXxdb26G2Vheyo0qf1GNb5gAH4r3jsIyrTfSqNzMqNcxzToQ4QR6FUWA2xSrMFSm6Wn5wDHoQqn2kcV15Rz41zDt3ZDsJXdh3mTSc9k/WAdLHHgSxzSrzsjGmkWVG603NeP4XZvuhSesgn/EsVJ/zJ8nMY4G/JwCkUgTSc4aNZcAbyMt+d5hefP3dsfZ0zhqzXsa9plrmhwPJwkKYsT6A7WbUwNCD7jezPIt0H2S0+YWQe2BejnHHjVYio/awvXtQTlDjVUiphigvQrreUZqp6KUKwXoVAmzT2i8doOIXoOC1iKIiAiIghKiiICKCIIooIEEUREBERAREQCrVtvGmnTc4eXifz8FdVSYzBipYoMEq7fqscxjpBcA4XFwTpGvy908QrrgNqmqJFr6Xm3KI+KuFXo425acv7oDT6hWut0XN4e+OTiFFw38ukykVxqcSpNfaTGe/Ua3954Hlcqz1uhdMmT2h8wT5my90eh+EAl1Aud+0XR4a/iovj/KvUidX6UYZpg4mmDwzj4rCOtLpLSq4RtKnUbULqrT3TMBrXST5kDz5LM6vQjAulzMP5dpUafmR6cFI/wCkMFo6i9p5gOafOZT05PtvPcam6uNqsw+JNapOTI5lrmXQ4W55fitiu6w6G6lUPk0ferq3opgRpTpc5p3+IKnN6H4XdTpO8gfmOaanzKS/VWen1hg//HqnwAWttpYWq6tUdSoua17nkDKQGtLpaPIcOC2vW6LUR/k0z/ts9dEZsJjZdTpsY6NWtaLHdppYeinr4itb+Vi6OdI62GoMojCPqFskuNpJM6ZbRYeSueP6d1mNtgKhfuEkiY4tYVV+xVAbW/PJVVKhVH9R96b/ALWcfy0rtx2MxVapialCqXVcrjkoVOzDQAwBojQANEzzvMq+7E2PiKlGpT7Co1xaQ3O17GzaJJAsI8eS2oaL5vZS34N03FjvEg+Bj7ll3fgmp8sc6J08bg6TqeTDuzEHvVHWIEWht9Aryds7QOlHC/bcq4UXEy1jvO3pmnwU3sHXGU2tMAN8BuVTf0y6+1vG09on/Jwo5y9ef8U2l9TDNng53neFdBQdfun5m++/iojCv4Hzgre/pnS3/wCIbQv3sOQNw7S9vhH3L0MVjXC9WkzhkY5x4zLjAHkrg3Bv4egUxuz3p2dLeH1pGbEVI5NY35NU1mJAmS98H6TnHyiYVa3ZblOZshNZG8VPh9ogWDY8leMFii7cqalscK44fCBquSoys+FSFFAitAiIgIoKKCEoAkIAjAooqCNRRQUUBERAREQEREBQhRRB5LAodmOC9ogl9iOCgaA4KaiCQcK3gE9lbwCnogp/ZG8EODbwVQiCl9iZwCiMEzgPRVKIKf2NvAJ7I3gFUIgkeyt4KPszeCnIglCg3gFHsRwUxEHjsgo5AvSIIZQkKKICIiAiIgIiICIiAiIgIiICIiAiIg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ITEhITEhMWFRUVFxcYGBcWFRYXEhgdFhUXFxgYFRcYICggGh0lHRgYIjEhJSsrLi4uGB8zODMtNygtLisBCgoKDg0OGxAQGy0mICUtLS0tLS0tLS0tLS0tLS0tLS0tLS0tLS0tLS0tLS0tLS0tLS0tLS0tLS0tLS0tLS0tLf/AABEIAJsBRQMBIgACEQEDEQH/xAAcAAEAAAcBAAAAAAAAAAAAAAAAAQMEBQYHCAL/xABGEAABAwIDBAcEBggFAwUAAAABAAIRAyEEEjEFQVFhBgcTInGBkRQyobFCUpLB0fAjM2JygrLh8RVDc4OiFmPCCBdEU1T/xAAYAQEBAQEBAAAAAAAAAAAAAAAAAgEDBP/EACcRAQEAAgIBBAEDBQAAAAAAAAABAhESIQMTMUFRYSIyQgRikbHh/9oADAMBAAIRAxEAPwDeKIsX6w+lo2dhTVDQ+q85aTD7pO9zovlaLmOQtMoMoRc34LrH2n2gqPxToJMty0wwbwMhbEbuOl9VunoL0mdjabs7QHsyyWghjg4WcAdLg28OMCOc3pXG62ydERWkREQEREBERAREQEREBERAREQEREBERAREQEREBERAREQEREBERAREQEREBERAXPHXRtn2jHPpA9zDgU28M0Zqh8cxDT+4uh1yJ0jxRdicQ46urVHHxc9zj8fmpybEcPVBaBG8Eg79589Vsvqw2/2RpNIMN7j4IjK5whxnyd5Fa82dsXtKdOq5wh5cBAOZpF+9+8Ljl4rauweq1/6OrTxpFOoxrpDCKokSQQXFpN4k6cDovNnhbf0+87d8LNfq9m3UXihSDWtaNGgASZMAQJJ1Xtet5xERAREQEWO9J+meEwMCu/vGYa2C+zZ0nW7R/GJgXWo+kfWzjK0toBtJpBad7jIgmNx4XPgpuUipja3riMdTZ7zgLgRN5LmN+b2faCsOK6fbPpzmrCzQ+15Dm1HANjUxT0179MauC50x2069a9eu506guOXdfKLTYbtypGBu6T4Alc/UquDpRnWBs8kDt23JE5mxZ+SZnSznT9Vs72zU0OmeBewPFdsHjYj9GKhLhq2Gkaxc5fesuaBRJ0Y70Xg0XT7rh6hZ6tb6bq6htSi8kNqNkTImCCAwuBB0IzsnhmAKq5XJmH2lWpEFlSowgjf9VzXj0cAfEA7lk2xesTG0Mozh7RFnCLAtlsjkyJ3Z3HUyq9X8M9N0ci1jsHraovhuIYWOgXF2kxfwknTcBqSs92ftzD1gTSqtcACTBFg0wXO+qJ3mJVzOVNxsXFEBRUkREQEREBERAREQEREBeX1ANSB4mFhXTHpO9jzRolwDS0PcwTVc58ZaVL9ojU63sqbC9A6tbLVxNd1J8hwbSyvqM7oGV1arnzG0mBqTBuuPq7y44zf+l8et1nbMQw6OabxYjUblNWFu6tsMW5HV8W5puQa3dJnNJGWCZJPipn/QxY1jaOPxTGs9xpcxzReSJa1tQg8M+luCref1P8/8ZqfbMEWNDF7QoFoq02YimSA6pSJa5o3u7GC6B9UGoTOoV22TtejiGZqTptJae7UbJIh7Dduh11i0qplvpmleiIqYIiIC482tT/T1RBs9wuZ+la/muw1y51j7Idhdo4mkR3Hu7Wmf2KrswA5B2dv8Kyi69H6gfhq7Cf1VSQMujS1gaJ3kuaRxEEaQts9ANttLBQeQDJyc5u5o5zLh4ngtLdHcZ2VUte4NpVQA7MYaCCC187ov9orNcUzs3CLN3RoINtN4N/JcM945co6+Oy48a3Si1psrpxWYMr8tUNsC6WvP8Qs60bvNVh6zWt/WYSqP9NzX/wA2WVc82FZfFkz9FrXG9b1FoOXC1c14D3U2CYOuUuIvG7f5HHNpdcGJcCKVGnSuYcXOeYzWsQBpY+ZW+rj9s9PJufF4tlJpfUcGtGpJj+55LUfTPrYPep4Kwlw7U6mCACwcDDr8C08QsE2x0ixeMgV3uqXBAiGAgESBoNT9o8VZ6mEi7z5DXfqVzy8u+ouePXdSMZi6teoXvc573EkuN3GSSeQEk2AAE2CmswZAlzsvhdy9tflENEaR/VU1erzUd1c0qmim3dJ4uuVU0ap0aIVh1MBZJs6m1tPvXMeJ1v8Acpyx03HtA4st3/nep9HFTu14kK30jBLjEc/W29TH1wBYTw4chdRcYuWrg/s97deH9PzZSv8ACmPuAR4DxVmr414tljwUcJtZzHe8SN4JW+nlrqnPHfcV1bY7xoZ+HFesIa1EyC5hEEEExYzYjnHorlhtqMqCDYjff4fH860T8eJLZjdeI36Xg/1WY3O9WGcwncrNtg9Z2JoiK4FVvFx730j744kjWbNtC2VsHpnhMVAZUDXn6L+67fYbtINjv4zGg+48W37x5qT7DUaC9psOet12w8mTllhi6kRaC6PdP8bhoBf2lMR3akuEDc12rflbRbL2H1i4SvAeTRd+1dh8HD741Hl2nlxrlfHYzJF4pVmuEtcHA7wQR6he10QIiICIiAiIg1RQa1u0A55BcMcReQe+6o1lph2giwjdvW11p/rBp9jja1Rrsrv0VUDv6gtMw0ZTdk97huW28LXD2MeNHtDh4OEj5ryf0t1yx+rXXyfFTURF63IVr2hsZr3dpTcaVWWkvZbPkMhtUD3haNxiRMEg3RFlkvVFp2RtNzj2NcBtdrZIHuPADZqU7mGFzoEmbHgYuyoNr7O7VndcWVGkOY9pIIIIdldFyx2UBzd45wRL6PbQdWotdUbkqtllVsEAPYcr8k6szAwd4WTc6rfyuaIipgtV9efRkVKNPHsaS/D9yqBvouJMmPqOMzuDnk6Laig5oIg3B9EHJ7XghsfG4mNfPw4LL9m45lfD5ACKlKxa73ZvkcCNRFuRG+RM/rI6vH4Nz8ThW5sI4y9jZzUJ1IG+nN53aGwlYzsjF9i4PDRUBs5sxIP0mEaGw9IU2HsveJq5WjiJJ01kQPvVLV2tlEXmbDdylXGsG1G909xwOUxfvDNoNHDNcHeeV8U2hRcw3HHT3dTMeYXDPxx2wzva619pB3vAO8ddTaOFh6BUrsW28026akeGnw9ArG+u4aEhSHVDa6ieN051fMTjgBbhu5QrTVxQJkybeSpXVF4a8qscNMyy2n1KripFR0DVTDG8qlquvAVRNVuy2ZnSVkGJqQyNIBJ4+atmyKBgGPOE2lXMR+YUZd10x6xSmPLrDxVXQb3sonSd0WvJlW/B1LkRc7+Vt3qr5sWXPzaEQOc6WnSYVcY587O1DWoWzD3d1538t9p/urbjWXYdJZHmHOHyhX9mFl1VpbZuYtA3TwjfEa/BWrbLMrqTDuaSeHeM/IKpNM5br1s18T4KVVd3iNYjn9G6jgjJi17etlKo4mXOcIgkn/kSPzyTxzut8t6ipp1cu/58vwV79uIbBjSd5va6x6jXBPn5b1c6NX9l1+R4KuEcudXTBupvde0SdbWCkVsMQT2Z4xHiVDD12ge6Zj6pk74U/BYtjQYJDo+kIHhdc/Ssmov1Zvap2P0pxOFcMr3Njd9EjmNDv4XWx9g9aNN5DcQzLxcyT5lhvHhK1e/GsaA2G1CfpSDAtZRa2iW3Zl+Q+KjeeHwv9GfvXRGz9sUK36qqx51gOGb01VcubactINOtpcTMjwO7er9s/phtClAFXMBuJDweXeBPyVz+onyy+G/DeiLUlDrQxTYz0WO5w4H1Bj4blOPWvV//ACt+0fmr9fBHpZNqqk2ntGlQpmpVcGtHqTwaN55LVGP61MXHdp0qfjc/FxHwWF7W6R4jEvBe91R5s1uokmwaI4gWA1S+Xf7YcNfuXTprts4ms9wEvqwxrBBAAs1oJFzvtvNuC3zs3D9nRpU/qMY37LQPuWtOrfq9eyoMZjQc4IdTpOu5p3PqcCLQ3dv4LaieLx8d2+9Znlv2ERF2QIiICslPBPp7QNRjT2deh+kI90VKD2imSOLmVXif+0Fe0TQIiICIiCBC110r6qaFcvq4N3s1V0ktv7O4/uj9WebbfslbGRBzzi9ibYwILXYZ1Wlv7ICsw2guaWd9h8WwrPjNs4YwDmp1ABnp1WEHnkI+RAPiunlT4vA0qoirTZUHB7GuHxCzQ5gc6gWlxNPUjJmcHaa2ERfjOqpKlBmXMMpJ+jnl4vvlo+BXR2I6A7LfrgMOP3aTWfyAK31uqvZDjPsmU/sVq7B6NeAs4m3OvZMBgh3gT+AXl+UWDdPH8FvDbvVBgRTqVKNWvQyMc73hVZ3RNxU727c4LSFeqWPLHEG+o0+N/VZcYrlUipUJsLeSlYdgc5VeL90x/TgpWz298eKizS8bb7skpYaGW/PP4Kx7VHfhZQx3dA1tvWPbcbDptw5rlh7u3k6igoPLTKvWHxAYBlsZBPkf6buKtWHrsgAiTvkfjoplN4BJ4aW9F3081stX4YokvcBMmJJ1s2fIeisW3Kueq53gPINH4r2cSAOAA48t3j95VG5+YzxP5/PJZeorDW07CmPL0v3R8T81DDYXNAiBvF93Mxy0Cm4Rhtzvztw9T6LYfV70Ifi3Z6ksw7DEiJcRubO+NSZ3a7mE6PJe9MY2fsqo6BRpy4gwcveOlmgDM6J0CyfCdXWPeQXMIB4ljd3Bzg4fZ3LdGydjUMM3LQphlgCdXmNMzjc+ZVeumnNpx/VTiyLPpDkazxy3USFK/wDa3HiYqUeUVHH5sat0ImhorE9WW0YkU6bz/qMDt31vxVGehG0264R/iKlJ38ryugUTRpzkeiWPY4n2XEA3u1hMTwLVIZsHFiB7JiNZ/UVs1o3wulEWcYOdMN0a2gbNwmIJO9zXNAHAF0Qrjher7alQQaIp/tVa7R5wzMRx0W+kWcMfpu79tTbI6mhZ2KxN97aDY9alSSfshZ5sDohgsHBoUGh//wBjpfVvr33SR4CAr6irTBERaCIiAiIgIiICIiAiIgIiICIiAiIgtvSVpOExQEyaNWI1ns3aLk3Ftlx5rsMhcv8AWV0b9gxr6Y/VOipS5MeSMh/dIc3wAKmtY2GnKJ5/BS2ughVWGpue7LTa6oXXDGNc99gSYDQdwnylUuJa6bA2MG1wRxjQrLNtxumR4B+Zuu7z4/nwVr6RG7Tprxj828lIwGMc22k8R9yvNTDirRcd7TMReLj5GfELjP05O1vLBjLCN8+V/wC6iavifExPoqt+FA4eo+CmUsFJ4Dn475Xd51NRpmMztG6DdO4R8VUYKnf5+q91CC7KLgTHPmr50N2McRiaNLTtHgE8GtMuI5wCuWd+HbxzXbP+gHVnTq06WKxTnZXCW0QMsiTBe4GYOoAjdfctuYbDsptaym1rGtEBrQA0DgANF6o0mta1rQA1oAAGgAEABe12k1NOVu7sREWsEREBERAREQEREBERAREQEREBERAREQEREBERAREQEREBERAWoP8A1AbPJbhK8WmpSd4uAez+SotvrXXXjicuCotIkPxDQfAUqrreYCzL2bPdqvqqMbWwMH6VQeuHqj8VvfpL0JwOOObEUQam6qwmnWtoC9t3Dk6Qua8DizhqrK1NxPYvbUG4ksIcBbcYhdaMdIBG+6RjR/TDqgOHoVsRhsQ+qKYL+yqMBqZR72V7IBIEmMt49cJ6PYnvBpEh0C2t10/tOrko1X/Vpvd6NJXMfRjCCWmNLX5RuPl+ZXLyyR28Xu2ZsDq1o16DaxqubmBAa1gDmlpLQC52a0jhK03iqdVlbJWkPpvh7YgNc03EDQj4rp/oO0jBUZ35j6vd/fzWFdd/Rlr6Ax1Noz04bVgXcxxytcY1LSQP3XGfdCuftjnfdpOk0hwnW4t8VszqjwoOOpH6lOq7/jkv9srXRPfncYPK+sLZXVrWyYzD7g4OaecsP/kB6Lj/ACjt/Gt3IiL0vOIiICIiAiIgIiICIiAiIgIiICIiAiIgIiICIiAiIgIigSgii8dqOKh2oQTEUo1goduFm43Sctbde+GLsDReP8vENJ8HU6jfmR6rYZrhYT1wVmHZlQOOtSlHiHgn4ArLZpslc/4ah2rmUt9RzaY8XnIPiuumNAAA0Aj0XNXVps7tdp4WQCxjnVT/ALTS5hvr38i6N9pCTKM1XvHtBpVAdCxwP2Suc+j4ii3mCbgfFb821iT7PiMl3dlUyjeTkdA9YWhuj2Np5aZOje84b4BnTSYPxC5eXvWnXxdb26G2Vheyo0qf1GNb5gAH4r3jsIyrTfSqNzMqNcxzToQ4QR6FUWA2xSrMFSm6Wn5wDHoQqn2kcV15Rz41zDt3ZDsJXdh3mTSc9k/WAdLHHgSxzSrzsjGmkWVG603NeP4XZvuhSesgn/EsVJ/zJ8nMY4G/JwCkUgTSc4aNZcAbyMt+d5hefP3dsfZ0zhqzXsa9plrmhwPJwkKYsT6A7WbUwNCD7jezPIt0H2S0+YWQe2BejnHHjVYio/awvXtQTlDjVUiphigvQrreUZqp6KUKwXoVAmzT2i8doOIXoOC1iKIiAiIghKiiICKCIIooIEEUREBERAREQCrVtvGmnTc4eXifz8FdVSYzBipYoMEq7fqscxjpBcA4XFwTpGvy908QrrgNqmqJFr6Xm3KI+KuFXo425acv7oDT6hWut0XN4e+OTiFFw38ukykVxqcSpNfaTGe/Ua3954Hlcqz1uhdMmT2h8wT5my90eh+EAl1Aud+0XR4a/iovj/KvUidX6UYZpg4mmDwzj4rCOtLpLSq4RtKnUbULqrT3TMBrXST5kDz5LM6vQjAulzMP5dpUafmR6cFI/wCkMFo6i9p5gOafOZT05PtvPcam6uNqsw+JNapOTI5lrmXQ4W55fitiu6w6G6lUPk0ferq3opgRpTpc5p3+IKnN6H4XdTpO8gfmOaanzKS/VWen1hg//HqnwAWttpYWq6tUdSoua17nkDKQGtLpaPIcOC2vW6LUR/k0z/ts9dEZsJjZdTpsY6NWtaLHdppYeinr4itb+Vi6OdI62GoMojCPqFskuNpJM6ZbRYeSueP6d1mNtgKhfuEkiY4tYVV+xVAbW/PJVVKhVH9R96b/ALWcfy0rtx2MxVapialCqXVcrjkoVOzDQAwBojQANEzzvMq+7E2PiKlGpT7Co1xaQ3O17GzaJJAsI8eS2oaL5vZS34N03FjvEg+Bj7ll3fgmp8sc6J08bg6TqeTDuzEHvVHWIEWht9Aryds7QOlHC/bcq4UXEy1jvO3pmnwU3sHXGU2tMAN8BuVTf0y6+1vG09on/Jwo5y9ef8U2l9TDNng53neFdBQdfun5m++/iojCv4Hzgre/pnS3/wCIbQv3sOQNw7S9vhH3L0MVjXC9WkzhkY5x4zLjAHkrg3Bv4egUxuz3p2dLeH1pGbEVI5NY35NU1mJAmS98H6TnHyiYVa3ZblOZshNZG8VPh9ogWDY8leMFii7cqalscK44fCBquSoys+FSFFAitAiIgIoKKCEoAkIAjAooqCNRRQUUBERAREQEREBQhRRB5LAodmOC9ogl9iOCgaA4KaiCQcK3gE9lbwCnogp/ZG8EODbwVQiCl9iZwCiMEzgPRVKIKf2NvAJ7I3gFUIgkeyt4KPszeCnIglCg3gFHsRwUxEHjsgo5AvSIIZQkKKICIiAiIgIiICIiAiIgIiICIiAiIg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eg;base64,/9j/4AAQSkZJRgABAQAAAQABAAD/2wCEAAkGBxITEhITEhMWFRUVFxcYGBcWFRYXEhgdFhUXFxgYFRcYICggGh0lHRgYIjEhJSsrLi4uGB8zODMtNygtLisBCgoKDg0OGxAQGy0mICUtLS0tLS0tLS0tLS0tLS0tLS0tLS0tLS0tLS0tLS0tLS0tLS0tLS0tLS0tLS0tLS0tLf/AABEIAJsBRQMBIgACEQEDEQH/xAAcAAEAAAcBAAAAAAAAAAAAAAAAAQMEBQYHCAL/xABGEAABAwIDBAcEBggFAwUAAAABAAIRAyEEEjEFQVFhBgcTInGBkRQyobFCUpLB0fAjM2JygrLh8RVDc4OiFmPCCBdEU1T/xAAYAQEBAQEBAAAAAAAAAAAAAAAAAgEDBP/EACcRAQEAAgIBBAEDBQAAAAAAAAABAhESIQMTMUFRYSIyQgRikbHh/9oADAMBAAIRAxEAPwDeKIsX6w+lo2dhTVDQ+q85aTD7pO9zovlaLmOQtMoMoRc34LrH2n2gqPxToJMty0wwbwMhbEbuOl9VunoL0mdjabs7QHsyyWghjg4WcAdLg28OMCOc3pXG62ydERWkREQEREBERAREQEREBERAREQEREBERAREQEREBERAREQEREBERAREQEREBERAXPHXRtn2jHPpA9zDgU28M0Zqh8cxDT+4uh1yJ0jxRdicQ46urVHHxc9zj8fmpybEcPVBaBG8Eg79589Vsvqw2/2RpNIMN7j4IjK5whxnyd5Fa82dsXtKdOq5wh5cBAOZpF+9+8Ljl4rauweq1/6OrTxpFOoxrpDCKokSQQXFpN4k6cDovNnhbf0+87d8LNfq9m3UXihSDWtaNGgASZMAQJJ1Xtet5xERAREQEWO9J+meEwMCu/vGYa2C+zZ0nW7R/GJgXWo+kfWzjK0toBtJpBad7jIgmNx4XPgpuUipja3riMdTZ7zgLgRN5LmN+b2faCsOK6fbPpzmrCzQ+15Dm1HANjUxT0179MauC50x2069a9eu506guOXdfKLTYbtypGBu6T4Alc/UquDpRnWBs8kDt23JE5mxZ+SZnSznT9Vs72zU0OmeBewPFdsHjYj9GKhLhq2Gkaxc5fesuaBRJ0Y70Xg0XT7rh6hZ6tb6bq6htSi8kNqNkTImCCAwuBB0IzsnhmAKq5XJmH2lWpEFlSowgjf9VzXj0cAfEA7lk2xesTG0Mozh7RFnCLAtlsjkyJ3Z3HUyq9X8M9N0ci1jsHraovhuIYWOgXF2kxfwknTcBqSs92ftzD1gTSqtcACTBFg0wXO+qJ3mJVzOVNxsXFEBRUkREQEREBERAREQEREBeX1ANSB4mFhXTHpO9jzRolwDS0PcwTVc58ZaVL9ojU63sqbC9A6tbLVxNd1J8hwbSyvqM7oGV1arnzG0mBqTBuuPq7y44zf+l8et1nbMQw6OabxYjUblNWFu6tsMW5HV8W5puQa3dJnNJGWCZJPipn/QxY1jaOPxTGs9xpcxzReSJa1tQg8M+luCref1P8/8ZqfbMEWNDF7QoFoq02YimSA6pSJa5o3u7GC6B9UGoTOoV22TtejiGZqTptJae7UbJIh7Dduh11i0qplvpmleiIqYIiIC482tT/T1RBs9wuZ+la/muw1y51j7Idhdo4mkR3Hu7Wmf2KrswA5B2dv8Kyi69H6gfhq7Cf1VSQMujS1gaJ3kuaRxEEaQts9ANttLBQeQDJyc5u5o5zLh4ngtLdHcZ2VUte4NpVQA7MYaCCC187ov9orNcUzs3CLN3RoINtN4N/JcM945co6+Oy48a3Si1psrpxWYMr8tUNsC6WvP8Qs60bvNVh6zWt/WYSqP9NzX/wA2WVc82FZfFkz9FrXG9b1FoOXC1c14D3U2CYOuUuIvG7f5HHNpdcGJcCKVGnSuYcXOeYzWsQBpY+ZW+rj9s9PJufF4tlJpfUcGtGpJj+55LUfTPrYPep4Kwlw7U6mCACwcDDr8C08QsE2x0ixeMgV3uqXBAiGAgESBoNT9o8VZ6mEi7z5DXfqVzy8u+ouePXdSMZi6teoXvc573EkuN3GSSeQEk2AAE2CmswZAlzsvhdy9tflENEaR/VU1erzUd1c0qmim3dJ4uuVU0ap0aIVh1MBZJs6m1tPvXMeJ1v8Acpyx03HtA4st3/nep9HFTu14kK30jBLjEc/W29TH1wBYTw4chdRcYuWrg/s97deH9PzZSv8ACmPuAR4DxVmr414tljwUcJtZzHe8SN4JW+nlrqnPHfcV1bY7xoZ+HFesIa1EyC5hEEEExYzYjnHorlhtqMqCDYjff4fH860T8eJLZjdeI36Xg/1WY3O9WGcwncrNtg9Z2JoiK4FVvFx730j744kjWbNtC2VsHpnhMVAZUDXn6L+67fYbtINjv4zGg+48W37x5qT7DUaC9psOet12w8mTllhi6kRaC6PdP8bhoBf2lMR3akuEDc12rflbRbL2H1i4SvAeTRd+1dh8HD741Hl2nlxrlfHYzJF4pVmuEtcHA7wQR6he10QIiICIiAiIg1RQa1u0A55BcMcReQe+6o1lph2giwjdvW11p/rBp9jja1Rrsrv0VUDv6gtMw0ZTdk97huW28LXD2MeNHtDh4OEj5ryf0t1yx+rXXyfFTURF63IVr2hsZr3dpTcaVWWkvZbPkMhtUD3haNxiRMEg3RFlkvVFp2RtNzj2NcBtdrZIHuPADZqU7mGFzoEmbHgYuyoNr7O7VndcWVGkOY9pIIIIdldFyx2UBzd45wRL6PbQdWotdUbkqtllVsEAPYcr8k6szAwd4WTc6rfyuaIipgtV9efRkVKNPHsaS/D9yqBvouJMmPqOMzuDnk6Laig5oIg3B9EHJ7XghsfG4mNfPw4LL9m45lfD5ACKlKxa73ZvkcCNRFuRG+RM/rI6vH4Nz8ThW5sI4y9jZzUJ1IG+nN53aGwlYzsjF9i4PDRUBs5sxIP0mEaGw9IU2HsveJq5WjiJJ01kQPvVLV2tlEXmbDdylXGsG1G909xwOUxfvDNoNHDNcHeeV8U2hRcw3HHT3dTMeYXDPxx2wzva619pB3vAO8ddTaOFh6BUrsW28026akeGnw9ArG+u4aEhSHVDa6ieN051fMTjgBbhu5QrTVxQJkybeSpXVF4a8qscNMyy2n1KripFR0DVTDG8qlquvAVRNVuy2ZnSVkGJqQyNIBJ4+atmyKBgGPOE2lXMR+YUZd10x6xSmPLrDxVXQb3sonSd0WvJlW/B1LkRc7+Vt3qr5sWXPzaEQOc6WnSYVcY587O1DWoWzD3d1538t9p/urbjWXYdJZHmHOHyhX9mFl1VpbZuYtA3TwjfEa/BWrbLMrqTDuaSeHeM/IKpNM5br1s18T4KVVd3iNYjn9G6jgjJi17etlKo4mXOcIgkn/kSPzyTxzut8t6ipp1cu/58vwV79uIbBjSd5va6x6jXBPn5b1c6NX9l1+R4KuEcudXTBupvde0SdbWCkVsMQT2Z4xHiVDD12ge6Zj6pk74U/BYtjQYJDo+kIHhdc/Ssmov1Zvap2P0pxOFcMr3Njd9EjmNDv4XWx9g9aNN5DcQzLxcyT5lhvHhK1e/GsaA2G1CfpSDAtZRa2iW3Zl+Q+KjeeHwv9GfvXRGz9sUK36qqx51gOGb01VcubactINOtpcTMjwO7er9s/phtClAFXMBuJDweXeBPyVz+onyy+G/DeiLUlDrQxTYz0WO5w4H1Bj4blOPWvV//ACt+0fmr9fBHpZNqqk2ntGlQpmpVcGtHqTwaN55LVGP61MXHdp0qfjc/FxHwWF7W6R4jEvBe91R5s1uokmwaI4gWA1S+Xf7YcNfuXTprts4ms9wEvqwxrBBAAs1oJFzvtvNuC3zs3D9nRpU/qMY37LQPuWtOrfq9eyoMZjQc4IdTpOu5p3PqcCLQ3dv4LaieLx8d2+9Znlv2ERF2QIiICslPBPp7QNRjT2deh+kI90VKD2imSOLmVXif+0Fe0TQIiICIiCBC110r6qaFcvq4N3s1V0ktv7O4/uj9WebbfslbGRBzzi9ibYwILXYZ1Wlv7ICsw2guaWd9h8WwrPjNs4YwDmp1ABnp1WEHnkI+RAPiunlT4vA0qoirTZUHB7GuHxCzQ5gc6gWlxNPUjJmcHaa2ERfjOqpKlBmXMMpJ+jnl4vvlo+BXR2I6A7LfrgMOP3aTWfyAK31uqvZDjPsmU/sVq7B6NeAs4m3OvZMBgh3gT+AXl+UWDdPH8FvDbvVBgRTqVKNWvQyMc73hVZ3RNxU727c4LSFeqWPLHEG+o0+N/VZcYrlUipUJsLeSlYdgc5VeL90x/TgpWz298eKizS8bb7skpYaGW/PP4Kx7VHfhZQx3dA1tvWPbcbDptw5rlh7u3k6igoPLTKvWHxAYBlsZBPkf6buKtWHrsgAiTvkfjoplN4BJ4aW9F3081stX4YokvcBMmJJ1s2fIeisW3Kueq53gPINH4r2cSAOAA48t3j95VG5+YzxP5/PJZeorDW07CmPL0v3R8T81DDYXNAiBvF93Mxy0Cm4Rhtzvztw9T6LYfV70Ifi3Z6ksw7DEiJcRubO+NSZ3a7mE6PJe9MY2fsqo6BRpy4gwcveOlmgDM6J0CyfCdXWPeQXMIB4ljd3Bzg4fZ3LdGydjUMM3LQphlgCdXmNMzjc+ZVeumnNpx/VTiyLPpDkazxy3USFK/wDa3HiYqUeUVHH5sat0ImhorE9WW0YkU6bz/qMDt31vxVGehG0264R/iKlJ38ryugUTRpzkeiWPY4n2XEA3u1hMTwLVIZsHFiB7JiNZ/UVs1o3wulEWcYOdMN0a2gbNwmIJO9zXNAHAF0Qrjher7alQQaIp/tVa7R5wzMRx0W+kWcMfpu79tTbI6mhZ2KxN97aDY9alSSfshZ5sDohgsHBoUGh//wBjpfVvr33SR4CAr6irTBERaCIiAiIgIiICIiAiIgIiICIiAiIgtvSVpOExQEyaNWI1ns3aLk3Ftlx5rsMhcv8AWV0b9gxr6Y/VOipS5MeSMh/dIc3wAKmtY2GnKJ5/BS2ughVWGpue7LTa6oXXDGNc99gSYDQdwnylUuJa6bA2MG1wRxjQrLNtxumR4B+Zuu7z4/nwVr6RG7Tprxj828lIwGMc22k8R9yvNTDirRcd7TMReLj5GfELjP05O1vLBjLCN8+V/wC6iavifExPoqt+FA4eo+CmUsFJ4Dn475Xd51NRpmMztG6DdO4R8VUYKnf5+q91CC7KLgTHPmr50N2McRiaNLTtHgE8GtMuI5wCuWd+HbxzXbP+gHVnTq06WKxTnZXCW0QMsiTBe4GYOoAjdfctuYbDsptaym1rGtEBrQA0DgANF6o0mta1rQA1oAAGgAEABe12k1NOVu7sREWsEREBERAREQEREBERAREQEREBERAREQEREBERAREQEREBERAWoP8A1AbPJbhK8WmpSd4uAez+SotvrXXXjicuCotIkPxDQfAUqrreYCzL2bPdqvqqMbWwMH6VQeuHqj8VvfpL0JwOOObEUQam6qwmnWtoC9t3Dk6Qua8DizhqrK1NxPYvbUG4ksIcBbcYhdaMdIBG+6RjR/TDqgOHoVsRhsQ+qKYL+yqMBqZR72V7IBIEmMt49cJ6PYnvBpEh0C2t10/tOrko1X/Vpvd6NJXMfRjCCWmNLX5RuPl+ZXLyyR28Xu2ZsDq1o16DaxqubmBAa1gDmlpLQC52a0jhK03iqdVlbJWkPpvh7YgNc03EDQj4rp/oO0jBUZ35j6vd/fzWFdd/Rlr6Ax1Noz04bVgXcxxytcY1LSQP3XGfdCuftjnfdpOk0hwnW4t8VszqjwoOOpH6lOq7/jkv9srXRPfncYPK+sLZXVrWyYzD7g4OaecsP/kB6Lj/ACjt/Gt3IiL0vOIiICIiAiIgIiICIiAiIgIiICIiAiIgIiICIiAiIgIigSgii8dqOKh2oQTEUo1goduFm43Sctbde+GLsDReP8vENJ8HU6jfmR6rYZrhYT1wVmHZlQOOtSlHiHgn4ArLZpslc/4ah2rmUt9RzaY8XnIPiuumNAAA0Aj0XNXVps7tdp4WQCxjnVT/ALTS5hvr38i6N9pCTKM1XvHtBpVAdCxwP2Suc+j4ii3mCbgfFb821iT7PiMl3dlUyjeTkdA9YWhuj2Np5aZOje84b4BnTSYPxC5eXvWnXxdb26G2Vheyo0qf1GNb5gAH4r3jsIyrTfSqNzMqNcxzToQ4QR6FUWA2xSrMFSm6Wn5wDHoQqn2kcV15Rz41zDt3ZDsJXdh3mTSc9k/WAdLHHgSxzSrzsjGmkWVG603NeP4XZvuhSesgn/EsVJ/zJ8nMY4G/JwCkUgTSc4aNZcAbyMt+d5hefP3dsfZ0zhqzXsa9plrmhwPJwkKYsT6A7WbUwNCD7jezPIt0H2S0+YWQe2BejnHHjVYio/awvXtQTlDjVUiphigvQrreUZqp6KUKwXoVAmzT2i8doOIXoOC1iKIiAiIghKiiICKCIIooIEEUREBERAREQCrVtvGmnTc4eXifz8FdVSYzBipYoMEq7fqscxjpBcA4XFwTpGvy908QrrgNqmqJFr6Xm3KI+KuFXo425acv7oDT6hWut0XN4e+OTiFFw38ukykVxqcSpNfaTGe/Ua3954Hlcqz1uhdMmT2h8wT5my90eh+EAl1Aud+0XR4a/iovj/KvUidX6UYZpg4mmDwzj4rCOtLpLSq4RtKnUbULqrT3TMBrXST5kDz5LM6vQjAulzMP5dpUafmR6cFI/wCkMFo6i9p5gOafOZT05PtvPcam6uNqsw+JNapOTI5lrmXQ4W55fitiu6w6G6lUPk0ferq3opgRpTpc5p3+IKnN6H4XdTpO8gfmOaanzKS/VWen1hg//HqnwAWttpYWq6tUdSoua17nkDKQGtLpaPIcOC2vW6LUR/k0z/ts9dEZsJjZdTpsY6NWtaLHdppYeinr4itb+Vi6OdI62GoMojCPqFskuNpJM6ZbRYeSueP6d1mNtgKhfuEkiY4tYVV+xVAbW/PJVVKhVH9R96b/ALWcfy0rtx2MxVapialCqXVcrjkoVOzDQAwBojQANEzzvMq+7E2PiKlGpT7Co1xaQ3O17GzaJJAsI8eS2oaL5vZS34N03FjvEg+Bj7ll3fgmp8sc6J08bg6TqeTDuzEHvVHWIEWht9Aryds7QOlHC/bcq4UXEy1jvO3pmnwU3sHXGU2tMAN8BuVTf0y6+1vG09on/Jwo5y9ef8U2l9TDNng53neFdBQdfun5m++/iojCv4Hzgre/pnS3/wCIbQv3sOQNw7S9vhH3L0MVjXC9WkzhkY5x4zLjAHkrg3Bv4egUxuz3p2dLeH1pGbEVI5NY35NU1mJAmS98H6TnHyiYVa3ZblOZshNZG8VPh9ogWDY8leMFii7cqalscK44fCBquSoys+FSFFAitAiIgIoKKCEoAkIAjAooqCNRRQUUBERAREQEREBQhRRB5LAodmOC9ogl9iOCgaA4KaiCQcK3gE9lbwCnogp/ZG8EODbwVQiCl9iZwCiMEzgPRVKIKf2NvAJ7I3gFUIgkeyt4KPszeCnIglCg3gFHsRwUxEHjsgo5AvSIIZQkKKICIiAiIgIiICIiAiIgIiICIiAiIg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data:image/jpeg;base64,/9j/4AAQSkZJRgABAQAAAQABAAD/2wCEAAkGBxITEhITEhMWFRUVFxcYGBcWFRYXEhgdFhUXFxgYFRcYICggGh0lHRgYIjEhJSsrLi4uGB8zODMtNygtLisBCgoKDg0OGxAQGy0mICUtLS0tLS0tLS0tLS0tLS0tLS0tLS0tLS0tLS0tLS0tLS0tLS0tLS0tLS0tLS0tLS0tLf/AABEIAJsBRQMBIgACEQEDEQH/xAAcAAEAAAcBAAAAAAAAAAAAAAAAAQMEBQYHCAL/xABGEAABAwIDBAcEBggFAwUAAAABAAIRAyEEEjEFQVFhBgcTInGBkRQyobFCUpLB0fAjM2JygrLh8RVDc4OiFmPCCBdEU1T/xAAYAQEBAQEBAAAAAAAAAAAAAAAAAgEDBP/EACcRAQEAAgIBBAEDBQAAAAAAAAABAhESIQMTMUFRYSIyQgRikbHh/9oADAMBAAIRAxEAPwDeKIsX6w+lo2dhTVDQ+q85aTD7pO9zovlaLmOQtMoMoRc34LrH2n2gqPxToJMty0wwbwMhbEbuOl9VunoL0mdjabs7QHsyyWghjg4WcAdLg28OMCOc3pXG62ydERWkREQEREBERAREQEREBERAREQEREBERAREQEREBERAREQEREBERAREQEREBERAXPHXRtn2jHPpA9zDgU28M0Zqh8cxDT+4uh1yJ0jxRdicQ46urVHHxc9zj8fmpybEcPVBaBG8Eg79589Vsvqw2/2RpNIMN7j4IjK5whxnyd5Fa82dsXtKdOq5wh5cBAOZpF+9+8Ljl4rauweq1/6OrTxpFOoxrpDCKokSQQXFpN4k6cDovNnhbf0+87d8LNfq9m3UXihSDWtaNGgASZMAQJJ1Xtet5xERAREQEWO9J+meEwMCu/vGYa2C+zZ0nW7R/GJgXWo+kfWzjK0toBtJpBad7jIgmNx4XPgpuUipja3riMdTZ7zgLgRN5LmN+b2faCsOK6fbPpzmrCzQ+15Dm1HANjUxT0179MauC50x2069a9eu506guOXdfKLTYbtypGBu6T4Alc/UquDpRnWBs8kDt23JE5mxZ+SZnSznT9Vs72zU0OmeBewPFdsHjYj9GKhLhq2Gkaxc5fesuaBRJ0Y70Xg0XT7rh6hZ6tb6bq6htSi8kNqNkTImCCAwuBB0IzsnhmAKq5XJmH2lWpEFlSowgjf9VzXj0cAfEA7lk2xesTG0Mozh7RFnCLAtlsjkyJ3Z3HUyq9X8M9N0ci1jsHraovhuIYWOgXF2kxfwknTcBqSs92ftzD1gTSqtcACTBFg0wXO+qJ3mJVzOVNxsXFEBRUkREQEREBERAREQEREBeX1ANSB4mFhXTHpO9jzRolwDS0PcwTVc58ZaVL9ojU63sqbC9A6tbLVxNd1J8hwbSyvqM7oGV1arnzG0mBqTBuuPq7y44zf+l8et1nbMQw6OabxYjUblNWFu6tsMW5HV8W5puQa3dJnNJGWCZJPipn/QxY1jaOPxTGs9xpcxzReSJa1tQg8M+luCref1P8/8ZqfbMEWNDF7QoFoq02YimSA6pSJa5o3u7GC6B9UGoTOoV22TtejiGZqTptJae7UbJIh7Dduh11i0qplvpmleiIqYIiIC482tT/T1RBs9wuZ+la/muw1y51j7Idhdo4mkR3Hu7Wmf2KrswA5B2dv8Kyi69H6gfhq7Cf1VSQMujS1gaJ3kuaRxEEaQts9ANttLBQeQDJyc5u5o5zLh4ngtLdHcZ2VUte4NpVQA7MYaCCC187ov9orNcUzs3CLN3RoINtN4N/JcM945co6+Oy48a3Si1psrpxWYMr8tUNsC6WvP8Qs60bvNVh6zWt/WYSqP9NzX/wA2WVc82FZfFkz9FrXG9b1FoOXC1c14D3U2CYOuUuIvG7f5HHNpdcGJcCKVGnSuYcXOeYzWsQBpY+ZW+rj9s9PJufF4tlJpfUcGtGpJj+55LUfTPrYPep4Kwlw7U6mCACwcDDr8C08QsE2x0ixeMgV3uqXBAiGAgESBoNT9o8VZ6mEi7z5DXfqVzy8u+ouePXdSMZi6teoXvc573EkuN3GSSeQEk2AAE2CmswZAlzsvhdy9tflENEaR/VU1erzUd1c0qmim3dJ4uuVU0ap0aIVh1MBZJs6m1tPvXMeJ1v8Acpyx03HtA4st3/nep9HFTu14kK30jBLjEc/W29TH1wBYTw4chdRcYuWrg/s97deH9PzZSv8ACmPuAR4DxVmr414tljwUcJtZzHe8SN4JW+nlrqnPHfcV1bY7xoZ+HFesIa1EyC5hEEEExYzYjnHorlhtqMqCDYjff4fH860T8eJLZjdeI36Xg/1WY3O9WGcwncrNtg9Z2JoiK4FVvFx730j744kjWbNtC2VsHpnhMVAZUDXn6L+67fYbtINjv4zGg+48W37x5qT7DUaC9psOet12w8mTllhi6kRaC6PdP8bhoBf2lMR3akuEDc12rflbRbL2H1i4SvAeTRd+1dh8HD741Hl2nlxrlfHYzJF4pVmuEtcHA7wQR6he10QIiICIiAiIg1RQa1u0A55BcMcReQe+6o1lph2giwjdvW11p/rBp9jja1Rrsrv0VUDv6gtMw0ZTdk97huW28LXD2MeNHtDh4OEj5ryf0t1yx+rXXyfFTURF63IVr2hsZr3dpTcaVWWkvZbPkMhtUD3haNxiRMEg3RFlkvVFp2RtNzj2NcBtdrZIHuPADZqU7mGFzoEmbHgYuyoNr7O7VndcWVGkOY9pIIIIdldFyx2UBzd45wRL6PbQdWotdUbkqtllVsEAPYcr8k6szAwd4WTc6rfyuaIipgtV9efRkVKNPHsaS/D9yqBvouJMmPqOMzuDnk6Laig5oIg3B9EHJ7XghsfG4mNfPw4LL9m45lfD5ACKlKxa73ZvkcCNRFuRG+RM/rI6vH4Nz8ThW5sI4y9jZzUJ1IG+nN53aGwlYzsjF9i4PDRUBs5sxIP0mEaGw9IU2HsveJq5WjiJJ01kQPvVLV2tlEXmbDdylXGsG1G909xwOUxfvDNoNHDNcHeeV8U2hRcw3HHT3dTMeYXDPxx2wzva619pB3vAO8ddTaOFh6BUrsW28026akeGnw9ArG+u4aEhSHVDa6ieN051fMTjgBbhu5QrTVxQJkybeSpXVF4a8qscNMyy2n1KripFR0DVTDG8qlquvAVRNVuy2ZnSVkGJqQyNIBJ4+atmyKBgGPOE2lXMR+YUZd10x6xSmPLrDxVXQb3sonSd0WvJlW/B1LkRc7+Vt3qr5sWXPzaEQOc6WnSYVcY587O1DWoWzD3d1538t9p/urbjWXYdJZHmHOHyhX9mFl1VpbZuYtA3TwjfEa/BWrbLMrqTDuaSeHeM/IKpNM5br1s18T4KVVd3iNYjn9G6jgjJi17etlKo4mXOcIgkn/kSPzyTxzut8t6ipp1cu/58vwV79uIbBjSd5va6x6jXBPn5b1c6NX9l1+R4KuEcudXTBupvde0SdbWCkVsMQT2Z4xHiVDD12ge6Zj6pk74U/BYtjQYJDo+kIHhdc/Ssmov1Zvap2P0pxOFcMr3Njd9EjmNDv4XWx9g9aNN5DcQzLxcyT5lhvHhK1e/GsaA2G1CfpSDAtZRa2iW3Zl+Q+KjeeHwv9GfvXRGz9sUK36qqx51gOGb01VcubactINOtpcTMjwO7er9s/phtClAFXMBuJDweXeBPyVz+onyy+G/DeiLUlDrQxTYz0WO5w4H1Bj4blOPWvV//ACt+0fmr9fBHpZNqqk2ntGlQpmpVcGtHqTwaN55LVGP61MXHdp0qfjc/FxHwWF7W6R4jEvBe91R5s1uokmwaI4gWA1S+Xf7YcNfuXTprts4ms9wEvqwxrBBAAs1oJFzvtvNuC3zs3D9nRpU/qMY37LQPuWtOrfq9eyoMZjQc4IdTpOu5p3PqcCLQ3dv4LaieLx8d2+9Znlv2ERF2QIiICslPBPp7QNRjT2deh+kI90VKD2imSOLmVXif+0Fe0TQIiICIiCBC110r6qaFcvq4N3s1V0ktv7O4/uj9WebbfslbGRBzzi9ibYwILXYZ1Wlv7ICsw2guaWd9h8WwrPjNs4YwDmp1ABnp1WEHnkI+RAPiunlT4vA0qoirTZUHB7GuHxCzQ5gc6gWlxNPUjJmcHaa2ERfjOqpKlBmXMMpJ+jnl4vvlo+BXR2I6A7LfrgMOP3aTWfyAK31uqvZDjPsmU/sVq7B6NeAs4m3OvZMBgh3gT+AXl+UWDdPH8FvDbvVBgRTqVKNWvQyMc73hVZ3RNxU727c4LSFeqWPLHEG+o0+N/VZcYrlUipUJsLeSlYdgc5VeL90x/TgpWz298eKizS8bb7skpYaGW/PP4Kx7VHfhZQx3dA1tvWPbcbDptw5rlh7u3k6igoPLTKvWHxAYBlsZBPkf6buKtWHrsgAiTvkfjoplN4BJ4aW9F3081stX4YokvcBMmJJ1s2fIeisW3Kueq53gPINH4r2cSAOAA48t3j95VG5+YzxP5/PJZeorDW07CmPL0v3R8T81DDYXNAiBvF93Mxy0Cm4Rhtzvztw9T6LYfV70Ifi3Z6ksw7DEiJcRubO+NSZ3a7mE6PJe9MY2fsqo6BRpy4gwcveOlmgDM6J0CyfCdXWPeQXMIB4ljd3Bzg4fZ3LdGydjUMM3LQphlgCdXmNMzjc+ZVeumnNpx/VTiyLPpDkazxy3USFK/wDa3HiYqUeUVHH5sat0ImhorE9WW0YkU6bz/qMDt31vxVGehG0264R/iKlJ38ryugUTRpzkeiWPY4n2XEA3u1hMTwLVIZsHFiB7JiNZ/UVs1o3wulEWcYOdMN0a2gbNwmIJO9zXNAHAF0Qrjher7alQQaIp/tVa7R5wzMRx0W+kWcMfpu79tTbI6mhZ2KxN97aDY9alSSfshZ5sDohgsHBoUGh//wBjpfVvr33SR4CAr6irTBERaCIiAiIgIiICIiAiIgIiICIiAiIgtvSVpOExQEyaNWI1ns3aLk3Ftlx5rsMhcv8AWV0b9gxr6Y/VOipS5MeSMh/dIc3wAKmtY2GnKJ5/BS2ughVWGpue7LTa6oXXDGNc99gSYDQdwnylUuJa6bA2MG1wRxjQrLNtxumR4B+Zuu7z4/nwVr6RG7Tprxj828lIwGMc22k8R9yvNTDirRcd7TMReLj5GfELjP05O1vLBjLCN8+V/wC6iavifExPoqt+FA4eo+CmUsFJ4Dn475Xd51NRpmMztG6DdO4R8VUYKnf5+q91CC7KLgTHPmr50N2McRiaNLTtHgE8GtMuI5wCuWd+HbxzXbP+gHVnTq06WKxTnZXCW0QMsiTBe4GYOoAjdfctuYbDsptaym1rGtEBrQA0DgANF6o0mta1rQA1oAAGgAEABe12k1NOVu7sREWsEREBERAREQEREBERAREQEREBERAREQEREBERAREQEREBERAWoP8A1AbPJbhK8WmpSd4uAez+SotvrXXXjicuCotIkPxDQfAUqrreYCzL2bPdqvqqMbWwMH6VQeuHqj8VvfpL0JwOOObEUQam6qwmnWtoC9t3Dk6Qua8DizhqrK1NxPYvbUG4ksIcBbcYhdaMdIBG+6RjR/TDqgOHoVsRhsQ+qKYL+yqMBqZR72V7IBIEmMt49cJ6PYnvBpEh0C2t10/tOrko1X/Vpvd6NJXMfRjCCWmNLX5RuPl+ZXLyyR28Xu2ZsDq1o16DaxqubmBAa1gDmlpLQC52a0jhK03iqdVlbJWkPpvh7YgNc03EDQj4rp/oO0jBUZ35j6vd/fzWFdd/Rlr6Ax1Noz04bVgXcxxytcY1LSQP3XGfdCuftjnfdpOk0hwnW4t8VszqjwoOOpH6lOq7/jkv9srXRPfncYPK+sLZXVrWyYzD7g4OaecsP/kB6Lj/ACjt/Gt3IiL0vOIiICIiAiIgIiICIiAiIgIiICIiAiIgIiICIiAiIgIigSgii8dqOKh2oQTEUo1goduFm43Sctbde+GLsDReP8vENJ8HU6jfmR6rYZrhYT1wVmHZlQOOtSlHiHgn4ArLZpslc/4ah2rmUt9RzaY8XnIPiuumNAAA0Aj0XNXVps7tdp4WQCxjnVT/ALTS5hvr38i6N9pCTKM1XvHtBpVAdCxwP2Suc+j4ii3mCbgfFb821iT7PiMl3dlUyjeTkdA9YWhuj2Np5aZOje84b4BnTSYPxC5eXvWnXxdb26G2Vheyo0qf1GNb5gAH4r3jsIyrTfSqNzMqNcxzToQ4QR6FUWA2xSrMFSm6Wn5wDHoQqn2kcV15Rz41zDt3ZDsJXdh3mTSc9k/WAdLHHgSxzSrzsjGmkWVG603NeP4XZvuhSesgn/EsVJ/zJ8nMY4G/JwCkUgTSc4aNZcAbyMt+d5hefP3dsfZ0zhqzXsa9plrmhwPJwkKYsT6A7WbUwNCD7jezPIt0H2S0+YWQe2BejnHHjVYio/awvXtQTlDjVUiphigvQrreUZqp6KUKwXoVAmzT2i8doOIXoOC1iKIiAiIghKiiICKCIIooIEEUREBERAREQCrVtvGmnTc4eXifz8FdVSYzBipYoMEq7fqscxjpBcA4XFwTpGvy908QrrgNqmqJFr6Xm3KI+KuFXo425acv7oDT6hWut0XN4e+OTiFFw38ukykVxqcSpNfaTGe/Ua3954Hlcqz1uhdMmT2h8wT5my90eh+EAl1Aud+0XR4a/iovj/KvUidX6UYZpg4mmDwzj4rCOtLpLSq4RtKnUbULqrT3TMBrXST5kDz5LM6vQjAulzMP5dpUafmR6cFI/wCkMFo6i9p5gOafOZT05PtvPcam6uNqsw+JNapOTI5lrmXQ4W55fitiu6w6G6lUPk0ferq3opgRpTpc5p3+IKnN6H4XdTpO8gfmOaanzKS/VWen1hg//HqnwAWttpYWq6tUdSoua17nkDKQGtLpaPIcOC2vW6LUR/k0z/ts9dEZsJjZdTpsY6NWtaLHdppYeinr4itb+Vi6OdI62GoMojCPqFskuNpJM6ZbRYeSueP6d1mNtgKhfuEkiY4tYVV+xVAbW/PJVVKhVH9R96b/ALWcfy0rtx2MxVapialCqXVcrjkoVOzDQAwBojQANEzzvMq+7E2PiKlGpT7Co1xaQ3O17GzaJJAsI8eS2oaL5vZS34N03FjvEg+Bj7ll3fgmp8sc6J08bg6TqeTDuzEHvVHWIEWht9Aryds7QOlHC/bcq4UXEy1jvO3pmnwU3sHXGU2tMAN8BuVTf0y6+1vG09on/Jwo5y9ef8U2l9TDNng53neFdBQdfun5m++/iojCv4Hzgre/pnS3/wCIbQv3sOQNw7S9vhH3L0MVjXC9WkzhkY5x4zLjAHkrg3Bv4egUxuz3p2dLeH1pGbEVI5NY35NU1mJAmS98H6TnHyiYVa3ZblOZshNZG8VPh9ogWDY8leMFii7cqalscK44fCBquSoys+FSFFAitAiIgIoKKCEoAkIAjAooqCNRRQUUBERAREQEREBQhRRB5LAodmOC9ogl9iOCgaA4KaiCQcK3gE9lbwCnogp/ZG8EODbwVQiCl9iZwCiMEzgPRVKIKf2NvAJ7I3gFUIgkeyt4KPszeCnIglCg3gFHsRwUxEHjsgo5AvSIIZQkKKICIiAiIgIiICIiAiIgIiICIiAiIg/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8" descr="data:image/jpeg;base64,/9j/4AAQSkZJRgABAQAAAQABAAD/2wCEAAkGBxITEhITEhMWFRUVFxcYGBcWFRYXEhgdFhUXFxgYFRcYICggGh0lHRgYIjEhJSsrLi4uGB8zODMtNygtLisBCgoKDg0OGxAQGy0mICUtLS0tLS0tLS0tLS0tLS0tLS0tLS0tLS0tLS0tLS0tLS0tLS0tLS0tLS0tLS0tLS0tLf/AABEIAJsBRQMBIgACEQEDEQH/xAAcAAEAAAcBAAAAAAAAAAAAAAAAAQMEBQYHCAL/xABGEAABAwIDBAcEBggFAwUAAAABAAIRAyEEEjEFQVFhBgcTInGBkRQyobFCUpLB0fAjM2JygrLh8RVDc4OiFmPCCBdEU1T/xAAYAQEBAQEBAAAAAAAAAAAAAAAAAgEDBP/EACcRAQEAAgIBBAEDBQAAAAAAAAABAhESIQMTMUFRYSIyQgRikbHh/9oADAMBAAIRAxEAPwDeKIsX6w+lo2dhTVDQ+q85aTD7pO9zovlaLmOQtMoMoRc34LrH2n2gqPxToJMty0wwbwMhbEbuOl9VunoL0mdjabs7QHsyyWghjg4WcAdLg28OMCOc3pXG62ydERWkREQEREBERAREQEREBERAREQEREBERAREQEREBERAREQEREBERAREQEREBERAXPHXRtn2jHPpA9zDgU28M0Zqh8cxDT+4uh1yJ0jxRdicQ46urVHHxc9zj8fmpybEcPVBaBG8Eg79589Vsvqw2/2RpNIMN7j4IjK5whxnyd5Fa82dsXtKdOq5wh5cBAOZpF+9+8Ljl4rauweq1/6OrTxpFOoxrpDCKokSQQXFpN4k6cDovNnhbf0+87d8LNfq9m3UXihSDWtaNGgASZMAQJJ1Xtet5xERAREQEWO9J+meEwMCu/vGYa2C+zZ0nW7R/GJgXWo+kfWzjK0toBtJpBad7jIgmNx4XPgpuUipja3riMdTZ7zgLgRN5LmN+b2faCsOK6fbPpzmrCzQ+15Dm1HANjUxT0179MauC50x2069a9eu506guOXdfKLTYbtypGBu6T4Alc/UquDpRnWBs8kDt23JE5mxZ+SZnSznT9Vs72zU0OmeBewPFdsHjYj9GKhLhq2Gkaxc5fesuaBRJ0Y70Xg0XT7rh6hZ6tb6bq6htSi8kNqNkTImCCAwuBB0IzsnhmAKq5XJmH2lWpEFlSowgjf9VzXj0cAfEA7lk2xesTG0Mozh7RFnCLAtlsjkyJ3Z3HUyq9X8M9N0ci1jsHraovhuIYWOgXF2kxfwknTcBqSs92ftzD1gTSqtcACTBFg0wXO+qJ3mJVzOVNxsXFEBRUkREQEREBERAREQEREBeX1ANSB4mFhXTHpO9jzRolwDS0PcwTVc58ZaVL9ojU63sqbC9A6tbLVxNd1J8hwbSyvqM7oGV1arnzG0mBqTBuuPq7y44zf+l8et1nbMQw6OabxYjUblNWFu6tsMW5HV8W5puQa3dJnNJGWCZJPipn/QxY1jaOPxTGs9xpcxzReSJa1tQg8M+luCref1P8/8ZqfbMEWNDF7QoFoq02YimSA6pSJa5o3u7GC6B9UGoTOoV22TtejiGZqTptJae7UbJIh7Dduh11i0qplvpmleiIqYIiIC482tT/T1RBs9wuZ+la/muw1y51j7Idhdo4mkR3Hu7Wmf2KrswA5B2dv8Kyi69H6gfhq7Cf1VSQMujS1gaJ3kuaRxEEaQts9ANttLBQeQDJyc5u5o5zLh4ngtLdHcZ2VUte4NpVQA7MYaCCC187ov9orNcUzs3CLN3RoINtN4N/JcM945co6+Oy48a3Si1psrpxWYMr8tUNsC6WvP8Qs60bvNVh6zWt/WYSqP9NzX/wA2WVc82FZfFkz9FrXG9b1FoOXC1c14D3U2CYOuUuIvG7f5HHNpdcGJcCKVGnSuYcXOeYzWsQBpY+ZW+rj9s9PJufF4tlJpfUcGtGpJj+55LUfTPrYPep4Kwlw7U6mCACwcDDr8C08QsE2x0ixeMgV3uqXBAiGAgESBoNT9o8VZ6mEi7z5DXfqVzy8u+ouePXdSMZi6teoXvc573EkuN3GSSeQEk2AAE2CmswZAlzsvhdy9tflENEaR/VU1erzUd1c0qmim3dJ4uuVU0ap0aIVh1MBZJs6m1tPvXMeJ1v8Acpyx03HtA4st3/nep9HFTu14kK30jBLjEc/W29TH1wBYTw4chdRcYuWrg/s97deH9PzZSv8ACmPuAR4DxVmr414tljwUcJtZzHe8SN4JW+nlrqnPHfcV1bY7xoZ+HFesIa1EyC5hEEEExYzYjnHorlhtqMqCDYjff4fH860T8eJLZjdeI36Xg/1WY3O9WGcwncrNtg9Z2JoiK4FVvFx730j744kjWbNtC2VsHpnhMVAZUDXn6L+67fYbtINjv4zGg+48W37x5qT7DUaC9psOet12w8mTllhi6kRaC6PdP8bhoBf2lMR3akuEDc12rflbRbL2H1i4SvAeTRd+1dh8HD741Hl2nlxrlfHYzJF4pVmuEtcHA7wQR6he10QIiICIiAiIg1RQa1u0A55BcMcReQe+6o1lph2giwjdvW11p/rBp9jja1Rrsrv0VUDv6gtMw0ZTdk97huW28LXD2MeNHtDh4OEj5ryf0t1yx+rXXyfFTURF63IVr2hsZr3dpTcaVWWkvZbPkMhtUD3haNxiRMEg3RFlkvVFp2RtNzj2NcBtdrZIHuPADZqU7mGFzoEmbHgYuyoNr7O7VndcWVGkOY9pIIIIdldFyx2UBzd45wRL6PbQdWotdUbkqtllVsEAPYcr8k6szAwd4WTc6rfyuaIipgtV9efRkVKNPHsaS/D9yqBvouJMmPqOMzuDnk6Laig5oIg3B9EHJ7XghsfG4mNfPw4LL9m45lfD5ACKlKxa73ZvkcCNRFuRG+RM/rI6vH4Nz8ThW5sI4y9jZzUJ1IG+nN53aGwlYzsjF9i4PDRUBs5sxIP0mEaGw9IU2HsveJq5WjiJJ01kQPvVLV2tlEXmbDdylXGsG1G909xwOUxfvDNoNHDNcHeeV8U2hRcw3HHT3dTMeYXDPxx2wzva619pB3vAO8ddTaOFh6BUrsW28026akeGnw9ArG+u4aEhSHVDa6ieN051fMTjgBbhu5QrTVxQJkybeSpXVF4a8qscNMyy2n1KripFR0DVTDG8qlquvAVRNVuy2ZnSVkGJqQyNIBJ4+atmyKBgGPOE2lXMR+YUZd10x6xSmPLrDxVXQb3sonSd0WvJlW/B1LkRc7+Vt3qr5sWXPzaEQOc6WnSYVcY587O1DWoWzD3d1538t9p/urbjWXYdJZHmHOHyhX9mFl1VpbZuYtA3TwjfEa/BWrbLMrqTDuaSeHeM/IKpNM5br1s18T4KVVd3iNYjn9G6jgjJi17etlKo4mXOcIgkn/kSPzyTxzut8t6ipp1cu/58vwV79uIbBjSd5va6x6jXBPn5b1c6NX9l1+R4KuEcudXTBupvde0SdbWCkVsMQT2Z4xHiVDD12ge6Zj6pk74U/BYtjQYJDo+kIHhdc/Ssmov1Zvap2P0pxOFcMr3Njd9EjmNDv4XWx9g9aNN5DcQzLxcyT5lhvHhK1e/GsaA2G1CfpSDAtZRa2iW3Zl+Q+KjeeHwv9GfvXRGz9sUK36qqx51gOGb01VcubactINOtpcTMjwO7er9s/phtClAFXMBuJDweXeBPyVz+onyy+G/DeiLUlDrQxTYz0WO5w4H1Bj4blOPWvV//ACt+0fmr9fBHpZNqqk2ntGlQpmpVcGtHqTwaN55LVGP61MXHdp0qfjc/FxHwWF7W6R4jEvBe91R5s1uokmwaI4gWA1S+Xf7YcNfuXTprts4ms9wEvqwxrBBAAs1oJFzvtvNuC3zs3D9nRpU/qMY37LQPuWtOrfq9eyoMZjQc4IdTpOu5p3PqcCLQ3dv4LaieLx8d2+9Znlv2ERF2QIiICslPBPp7QNRjT2deh+kI90VKD2imSOLmVXif+0Fe0TQIiICIiCBC110r6qaFcvq4N3s1V0ktv7O4/uj9WebbfslbGRBzzi9ibYwILXYZ1Wlv7ICsw2guaWd9h8WwrPjNs4YwDmp1ABnp1WEHnkI+RAPiunlT4vA0qoirTZUHB7GuHxCzQ5gc6gWlxNPUjJmcHaa2ERfjOqpKlBmXMMpJ+jnl4vvlo+BXR2I6A7LfrgMOP3aTWfyAK31uqvZDjPsmU/sVq7B6NeAs4m3OvZMBgh3gT+AXl+UWDdPH8FvDbvVBgRTqVKNWvQyMc73hVZ3RNxU727c4LSFeqWPLHEG+o0+N/VZcYrlUipUJsLeSlYdgc5VeL90x/TgpWz298eKizS8bb7skpYaGW/PP4Kx7VHfhZQx3dA1tvWPbcbDptw5rlh7u3k6igoPLTKvWHxAYBlsZBPkf6buKtWHrsgAiTvkfjoplN4BJ4aW9F3081stX4YokvcBMmJJ1s2fIeisW3Kueq53gPINH4r2cSAOAA48t3j95VG5+YzxP5/PJZeorDW07CmPL0v3R8T81DDYXNAiBvF93Mxy0Cm4Rhtzvztw9T6LYfV70Ifi3Z6ksw7DEiJcRubO+NSZ3a7mE6PJe9MY2fsqo6BRpy4gwcveOlmgDM6J0CyfCdXWPeQXMIB4ljd3Bzg4fZ3LdGydjUMM3LQphlgCdXmNMzjc+ZVeumnNpx/VTiyLPpDkazxy3USFK/wDa3HiYqUeUVHH5sat0ImhorE9WW0YkU6bz/qMDt31vxVGehG0264R/iKlJ38ryugUTRpzkeiWPY4n2XEA3u1hMTwLVIZsHFiB7JiNZ/UVs1o3wulEWcYOdMN0a2gbNwmIJO9zXNAHAF0Qrjher7alQQaIp/tVa7R5wzMRx0W+kWcMfpu79tTbI6mhZ2KxN97aDY9alSSfshZ5sDohgsHBoUGh//wBjpfVvr33SR4CAr6irTBERaCIiAiIgIiICIiAiIgIiICIiAiIgtvSVpOExQEyaNWI1ns3aLk3Ftlx5rsMhcv8AWV0b9gxr6Y/VOipS5MeSMh/dIc3wAKmtY2GnKJ5/BS2ughVWGpue7LTa6oXXDGNc99gSYDQdwnylUuJa6bA2MG1wRxjQrLNtxumR4B+Zuu7z4/nwVr6RG7Tprxj828lIwGMc22k8R9yvNTDirRcd7TMReLj5GfELjP05O1vLBjLCN8+V/wC6iavifExPoqt+FA4eo+CmUsFJ4Dn475Xd51NRpmMztG6DdO4R8VUYKnf5+q91CC7KLgTHPmr50N2McRiaNLTtHgE8GtMuI5wCuWd+HbxzXbP+gHVnTq06WKxTnZXCW0QMsiTBe4GYOoAjdfctuYbDsptaym1rGtEBrQA0DgANF6o0mta1rQA1oAAGgAEABe12k1NOVu7sREWsEREBERAREQEREBERAREQEREBERAREQEREBERAREQEREBERAWoP8A1AbPJbhK8WmpSd4uAez+SotvrXXXjicuCotIkPxDQfAUqrreYCzL2bPdqvqqMbWwMH6VQeuHqj8VvfpL0JwOOObEUQam6qwmnWtoC9t3Dk6Qua8DizhqrK1NxPYvbUG4ksIcBbcYhdaMdIBG+6RjR/TDqgOHoVsRhsQ+qKYL+yqMBqZR72V7IBIEmMt49cJ6PYnvBpEh0C2t10/tOrko1X/Vpvd6NJXMfRjCCWmNLX5RuPl+ZXLyyR28Xu2ZsDq1o16DaxqubmBAa1gDmlpLQC52a0jhK03iqdVlbJWkPpvh7YgNc03EDQj4rp/oO0jBUZ35j6vd/fzWFdd/Rlr6Ax1Noz04bVgXcxxytcY1LSQP3XGfdCuftjnfdpOk0hwnW4t8VszqjwoOOpH6lOq7/jkv9srXRPfncYPK+sLZXVrWyYzD7g4OaecsP/kB6Lj/ACjt/Gt3IiL0vOIiICIiAiIgIiICIiAiIgIiICIiAiIgIiICIiAiIgIigSgii8dqOKh2oQTEUo1goduFm43Sctbde+GLsDReP8vENJ8HU6jfmR6rYZrhYT1wVmHZlQOOtSlHiHgn4ArLZpslc/4ah2rmUt9RzaY8XnIPiuumNAAA0Aj0XNXVps7tdp4WQCxjnVT/ALTS5hvr38i6N9pCTKM1XvHtBpVAdCxwP2Suc+j4ii3mCbgfFb821iT7PiMl3dlUyjeTkdA9YWhuj2Np5aZOje84b4BnTSYPxC5eXvWnXxdb26G2Vheyo0qf1GNb5gAH4r3jsIyrTfSqNzMqNcxzToQ4QR6FUWA2xSrMFSm6Wn5wDHoQqn2kcV15Rz41zDt3ZDsJXdh3mTSc9k/WAdLHHgSxzSrzsjGmkWVG603NeP4XZvuhSesgn/EsVJ/zJ8nMY4G/JwCkUgTSc4aNZcAbyMt+d5hefP3dsfZ0zhqzXsa9plrmhwPJwkKYsT6A7WbUwNCD7jezPIt0H2S0+YWQe2BejnHHjVYio/awvXtQTlDjVUiphigvQrreUZqp6KUKwXoVAmzT2i8doOIXoOC1iKIiAiIghKiiICKCIIooIEEUREBERAREQCrVtvGmnTc4eXifz8FdVSYzBipYoMEq7fqscxjpBcA4XFwTpGvy908QrrgNqmqJFr6Xm3KI+KuFXo425acv7oDT6hWut0XN4e+OTiFFw38ukykVxqcSpNfaTGe/Ua3954Hlcqz1uhdMmT2h8wT5my90eh+EAl1Aud+0XR4a/iovj/KvUidX6UYZpg4mmDwzj4rCOtLpLSq4RtKnUbULqrT3TMBrXST5kDz5LM6vQjAulzMP5dpUafmR6cFI/wCkMFo6i9p5gOafOZT05PtvPcam6uNqsw+JNapOTI5lrmXQ4W55fitiu6w6G6lUPk0ferq3opgRpTpc5p3+IKnN6H4XdTpO8gfmOaanzKS/VWen1hg//HqnwAWttpYWq6tUdSoua17nkDKQGtLpaPIcOC2vW6LUR/k0z/ts9dEZsJjZdTpsY6NWtaLHdppYeinr4itb+Vi6OdI62GoMojCPqFskuNpJM6ZbRYeSueP6d1mNtgKhfuEkiY4tYVV+xVAbW/PJVVKhVH9R96b/ALWcfy0rtx2MxVapialCqXVcrjkoVOzDQAwBojQANEzzvMq+7E2PiKlGpT7Co1xaQ3O17GzaJJAsI8eS2oaL5vZS34N03FjvEg+Bj7ll3fgmp8sc6J08bg6TqeTDuzEHvVHWIEWht9Aryds7QOlHC/bcq4UXEy1jvO3pmnwU3sHXGU2tMAN8BuVTf0y6+1vG09on/Jwo5y9ef8U2l9TDNng53neFdBQdfun5m++/iojCv4Hzgre/pnS3/wCIbQv3sOQNw7S9vhH3L0MVjXC9WkzhkY5x4zLjAHkrg3Bv4egUxuz3p2dLeH1pGbEVI5NY35NU1mJAmS98H6TnHyiYVa3ZblOZshNZG8VPh9ogWDY8leMFii7cqalscK44fCBquSoys+FSFFAitAiIgIoKKCEoAkIAjAooqCNRRQUUBERAREQEREBQhRRB5LAodmOC9ogl9iOCgaA4KaiCQcK3gE9lbwCnogp/ZG8EODbwVQiCl9iZwCiMEzgPRVKIKf2NvAJ7I3gFUIgkeyt4KPszeCnIglCg3gFHsRwUxEHjsgo5AvSIIZQkKKICIiAiIgIiICIiAiIgIiICIiAiIg//2Q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0" descr="data:image/jpeg;base64,/9j/4AAQSkZJRgABAQAAAQABAAD/2wCEAAkGBxITEhITEhMWFRUVFxcYGBcWFRYXEhgdFhUXFxgYFRcYICggGh0lHRgYIjEhJSsrLi4uGB8zODMtNygtLisBCgoKDg0OGxAQGy0mICUtLS0tLS0tLS0tLS0tLS0tLS0tLS0tLS0tLS0tLS0tLS0tLS0tLS0tLS0tLS0tLS0tLf/AABEIAJsBRQMBIgACEQEDEQH/xAAcAAEAAAcBAAAAAAAAAAAAAAAAAQMEBQYHCAL/xABGEAABAwIDBAcEBggFAwUAAAABAAIRAyEEEjEFQVFhBgcTInGBkRQyobFCUpLB0fAjM2JygrLh8RVDc4OiFmPCCBdEU1T/xAAYAQEBAQEBAAAAAAAAAAAAAAAAAgEDBP/EACcRAQEAAgIBBAEDBQAAAAAAAAABAhESIQMTMUFRYSIyQgRikbHh/9oADAMBAAIRAxEAPwDeKIsX6w+lo2dhTVDQ+q85aTD7pO9zovlaLmOQtMoMoRc34LrH2n2gqPxToJMty0wwbwMhbEbuOl9VunoL0mdjabs7QHsyyWghjg4WcAdLg28OMCOc3pXG62ydERWkREQEREBERAREQEREBERAREQEREBERAREQEREBERAREQEREBERAREQEREBERAXPHXRtn2jHPpA9zDgU28M0Zqh8cxDT+4uh1yJ0jxRdicQ46urVHHxc9zj8fmpybEcPVBaBG8Eg79589Vsvqw2/2RpNIMN7j4IjK5whxnyd5Fa82dsXtKdOq5wh5cBAOZpF+9+8Ljl4rauweq1/6OrTxpFOoxrpDCKokSQQXFpN4k6cDovNnhbf0+87d8LNfq9m3UXihSDWtaNGgASZMAQJJ1Xtet5xERAREQEWO9J+meEwMCu/vGYa2C+zZ0nW7R/GJgXWo+kfWzjK0toBtJpBad7jIgmNx4XPgpuUipja3riMdTZ7zgLgRN5LmN+b2faCsOK6fbPpzmrCzQ+15Dm1HANjUxT0179MauC50x2069a9eu506guOXdfKLTYbtypGBu6T4Alc/UquDpRnWBs8kDt23JE5mxZ+SZnSznT9Vs72zU0OmeBewPFdsHjYj9GKhLhq2Gkaxc5fesuaBRJ0Y70Xg0XT7rh6hZ6tb6bq6htSi8kNqNkTImCCAwuBB0IzsnhmAKq5XJmH2lWpEFlSowgjf9VzXj0cAfEA7lk2xesTG0Mozh7RFnCLAtlsjkyJ3Z3HUyq9X8M9N0ci1jsHraovhuIYWOgXF2kxfwknTcBqSs92ftzD1gTSqtcACTBFg0wXO+qJ3mJVzOVNxsXFEBRUkREQEREBERAREQEREBeX1ANSB4mFhXTHpO9jzRolwDS0PcwTVc58ZaVL9ojU63sqbC9A6tbLVxNd1J8hwbSyvqM7oGV1arnzG0mBqTBuuPq7y44zf+l8et1nbMQw6OabxYjUblNWFu6tsMW5HV8W5puQa3dJnNJGWCZJPipn/QxY1jaOPxTGs9xpcxzReSJa1tQg8M+luCref1P8/8ZqfbMEWNDF7QoFoq02YimSA6pSJa5o3u7GC6B9UGoTOoV22TtejiGZqTptJae7UbJIh7Dduh11i0qplvpmleiIqYIiIC482tT/T1RBs9wuZ+la/muw1y51j7Idhdo4mkR3Hu7Wmf2KrswA5B2dv8Kyi69H6gfhq7Cf1VSQMujS1gaJ3kuaRxEEaQts9ANttLBQeQDJyc5u5o5zLh4ngtLdHcZ2VUte4NpVQA7MYaCCC187ov9orNcUzs3CLN3RoINtN4N/JcM945co6+Oy48a3Si1psrpxWYMr8tUNsC6WvP8Qs60bvNVh6zWt/WYSqP9NzX/wA2WVc82FZfFkz9FrXG9b1FoOXC1c14D3U2CYOuUuIvG7f5HHNpdcGJcCKVGnSuYcXOeYzWsQBpY+ZW+rj9s9PJufF4tlJpfUcGtGpJj+55LUfTPrYPep4Kwlw7U6mCACwcDDr8C08QsE2x0ixeMgV3uqXBAiGAgESBoNT9o8VZ6mEi7z5DXfqVzy8u+ouePXdSMZi6teoXvc573EkuN3GSSeQEk2AAE2CmswZAlzsvhdy9tflENEaR/VU1erzUd1c0qmim3dJ4uuVU0ap0aIVh1MBZJs6m1tPvXMeJ1v8Acpyx03HtA4st3/nep9HFTu14kK30jBLjEc/W29TH1wBYTw4chdRcYuWrg/s97deH9PzZSv8ACmPuAR4DxVmr414tljwUcJtZzHe8SN4JW+nlrqnPHfcV1bY7xoZ+HFesIa1EyC5hEEEExYzYjnHorlhtqMqCDYjff4fH860T8eJLZjdeI36Xg/1WY3O9WGcwncrNtg9Z2JoiK4FVvFx730j744kjWbNtC2VsHpnhMVAZUDXn6L+67fYbtINjv4zGg+48W37x5qT7DUaC9psOet12w8mTllhi6kRaC6PdP8bhoBf2lMR3akuEDc12rflbRbL2H1i4SvAeTRd+1dh8HD741Hl2nlxrlfHYzJF4pVmuEtcHA7wQR6he10QIiICIiAiIg1RQa1u0A55BcMcReQe+6o1lph2giwjdvW11p/rBp9jja1Rrsrv0VUDv6gtMw0ZTdk97huW28LXD2MeNHtDh4OEj5ryf0t1yx+rXXyfFTURF63IVr2hsZr3dpTcaVWWkvZbPkMhtUD3haNxiRMEg3RFlkvVFp2RtNzj2NcBtdrZIHuPADZqU7mGFzoEmbHgYuyoNr7O7VndcWVGkOY9pIIIIdldFyx2UBzd45wRL6PbQdWotdUbkqtllVsEAPYcr8k6szAwd4WTc6rfyuaIipgtV9efRkVKNPHsaS/D9yqBvouJMmPqOMzuDnk6Laig5oIg3B9EHJ7XghsfG4mNfPw4LL9m45lfD5ACKlKxa73ZvkcCNRFuRG+RM/rI6vH4Nz8ThW5sI4y9jZzUJ1IG+nN53aGwlYzsjF9i4PDRUBs5sxIP0mEaGw9IU2HsveJq5WjiJJ01kQPvVLV2tlEXmbDdylXGsG1G909xwOUxfvDNoNHDNcHeeV8U2hRcw3HHT3dTMeYXDPxx2wzva619pB3vAO8ddTaOFh6BUrsW28026akeGnw9ArG+u4aEhSHVDa6ieN051fMTjgBbhu5QrTVxQJkybeSpXVF4a8qscNMyy2n1KripFR0DVTDG8qlquvAVRNVuy2ZnSVkGJqQyNIBJ4+atmyKBgGPOE2lXMR+YUZd10x6xSmPLrDxVXQb3sonSd0WvJlW/B1LkRc7+Vt3qr5sWXPzaEQOc6WnSYVcY587O1DWoWzD3d1538t9p/urbjWXYdJZHmHOHyhX9mFl1VpbZuYtA3TwjfEa/BWrbLMrqTDuaSeHeM/IKpNM5br1s18T4KVVd3iNYjn9G6jgjJi17etlKo4mXOcIgkn/kSPzyTxzut8t6ipp1cu/58vwV79uIbBjSd5va6x6jXBPn5b1c6NX9l1+R4KuEcudXTBupvde0SdbWCkVsMQT2Z4xHiVDD12ge6Zj6pk74U/BYtjQYJDo+kIHhdc/Ssmov1Zvap2P0pxOFcMr3Njd9EjmNDv4XWx9g9aNN5DcQzLxcyT5lhvHhK1e/GsaA2G1CfpSDAtZRa2iW3Zl+Q+KjeeHwv9GfvXRGz9sUK36qqx51gOGb01VcubactINOtpcTMjwO7er9s/phtClAFXMBuJDweXeBPyVz+onyy+G/DeiLUlDrQxTYz0WO5w4H1Bj4blOPWvV//ACt+0fmr9fBHpZNqqk2ntGlQpmpVcGtHqTwaN55LVGP61MXHdp0qfjc/FxHwWF7W6R4jEvBe91R5s1uokmwaI4gWA1S+Xf7YcNfuXTprts4ms9wEvqwxrBBAAs1oJFzvtvNuC3zs3D9nRpU/qMY37LQPuWtOrfq9eyoMZjQc4IdTpOu5p3PqcCLQ3dv4LaieLx8d2+9Znlv2ERF2QIiICslPBPp7QNRjT2deh+kI90VKD2imSOLmVXif+0Fe0TQIiICIiCBC110r6qaFcvq4N3s1V0ktv7O4/uj9WebbfslbGRBzzi9ibYwILXYZ1Wlv7ICsw2guaWd9h8WwrPjNs4YwDmp1ABnp1WEHnkI+RAPiunlT4vA0qoirTZUHB7GuHxCzQ5gc6gWlxNPUjJmcHaa2ERfjOqpKlBmXMMpJ+jnl4vvlo+BXR2I6A7LfrgMOP3aTWfyAK31uqvZDjPsmU/sVq7B6NeAs4m3OvZMBgh3gT+AXl+UWDdPH8FvDbvVBgRTqVKNWvQyMc73hVZ3RNxU727c4LSFeqWPLHEG+o0+N/VZcYrlUipUJsLeSlYdgc5VeL90x/TgpWz298eKizS8bb7skpYaGW/PP4Kx7VHfhZQx3dA1tvWPbcbDptw5rlh7u3k6igoPLTKvWHxAYBlsZBPkf6buKtWHrsgAiTvkfjoplN4BJ4aW9F3081stX4YokvcBMmJJ1s2fIeisW3Kueq53gPINH4r2cSAOAA48t3j95VG5+YzxP5/PJZeorDW07CmPL0v3R8T81DDYXNAiBvF93Mxy0Cm4Rhtzvztw9T6LYfV70Ifi3Z6ksw7DEiJcRubO+NSZ3a7mE6PJe9MY2fsqo6BRpy4gwcveOlmgDM6J0CyfCdXWPeQXMIB4ljd3Bzg4fZ3LdGydjUMM3LQphlgCdXmNMzjc+ZVeumnNpx/VTiyLPpDkazxy3USFK/wDa3HiYqUeUVHH5sat0ImhorE9WW0YkU6bz/qMDt31vxVGehG0264R/iKlJ38ryugUTRpzkeiWPY4n2XEA3u1hMTwLVIZsHFiB7JiNZ/UVs1o3wulEWcYOdMN0a2gbNwmIJO9zXNAHAF0Qrjher7alQQaIp/tVa7R5wzMRx0W+kWcMfpu79tTbI6mhZ2KxN97aDY9alSSfshZ5sDohgsHBoUGh//wBjpfVvr33SR4CAr6irTBERaCIiAiIgIiICIiAiIgIiICIiAiIgtvSVpOExQEyaNWI1ns3aLk3Ftlx5rsMhcv8AWV0b9gxr6Y/VOipS5MeSMh/dIc3wAKmtY2GnKJ5/BS2ughVWGpue7LTa6oXXDGNc99gSYDQdwnylUuJa6bA2MG1wRxjQrLNtxumR4B+Zuu7z4/nwVr6RG7Tprxj828lIwGMc22k8R9yvNTDirRcd7TMReLj5GfELjP05O1vLBjLCN8+V/wC6iavifExPoqt+FA4eo+CmUsFJ4Dn475Xd51NRpmMztG6DdO4R8VUYKnf5+q91CC7KLgTHPmr50N2McRiaNLTtHgE8GtMuI5wCuWd+HbxzXbP+gHVnTq06WKxTnZXCW0QMsiTBe4GYOoAjdfctuYbDsptaym1rGtEBrQA0DgANF6o0mta1rQA1oAAGgAEABe12k1NOVu7sREWsEREBERAREQEREBERAREQEREBERAREQEREBERAREQEREBERAWoP8A1AbPJbhK8WmpSd4uAez+SotvrXXXjicuCotIkPxDQfAUqrreYCzL2bPdqvqqMbWwMH6VQeuHqj8VvfpL0JwOOObEUQam6qwmnWtoC9t3Dk6Qua8DizhqrK1NxPYvbUG4ksIcBbcYhdaMdIBG+6RjR/TDqgOHoVsRhsQ+qKYL+yqMBqZR72V7IBIEmMt49cJ6PYnvBpEh0C2t10/tOrko1X/Vpvd6NJXMfRjCCWmNLX5RuPl+ZXLyyR28Xu2ZsDq1o16DaxqubmBAa1gDmlpLQC52a0jhK03iqdVlbJWkPpvh7YgNc03EDQj4rp/oO0jBUZ35j6vd/fzWFdd/Rlr6Ax1Noz04bVgXcxxytcY1LSQP3XGfdCuftjnfdpOk0hwnW4t8VszqjwoOOpH6lOq7/jkv9srXRPfncYPK+sLZXVrWyYzD7g4OaecsP/kB6Lj/ACjt/Gt3IiL0vOIiICIiAiIgIiICIiAiIgIiICIiAiIgIiICIiAiIgIigSgii8dqOKh2oQTEUo1goduFm43Sctbde+GLsDReP8vENJ8HU6jfmR6rYZrhYT1wVmHZlQOOtSlHiHgn4ArLZpslc/4ah2rmUt9RzaY8XnIPiuumNAAA0Aj0XNXVps7tdp4WQCxjnVT/ALTS5hvr38i6N9pCTKM1XvHtBpVAdCxwP2Suc+j4ii3mCbgfFb821iT7PiMl3dlUyjeTkdA9YWhuj2Np5aZOje84b4BnTSYPxC5eXvWnXxdb26G2Vheyo0qf1GNb5gAH4r3jsIyrTfSqNzMqNcxzToQ4QR6FUWA2xSrMFSm6Wn5wDHoQqn2kcV15Rz41zDt3ZDsJXdh3mTSc9k/WAdLHHgSxzSrzsjGmkWVG603NeP4XZvuhSesgn/EsVJ/zJ8nMY4G/JwCkUgTSc4aNZcAbyMt+d5hefP3dsfZ0zhqzXsa9plrmhwPJwkKYsT6A7WbUwNCD7jezPIt0H2S0+YWQe2BejnHHjVYio/awvXtQTlDjVUiphigvQrreUZqp6KUKwXoVAmzT2i8doOIXoOC1iKIiAiIghKiiICKCIIooIEEUREBERAREQCrVtvGmnTc4eXifz8FdVSYzBipYoMEq7fqscxjpBcA4XFwTpGvy908QrrgNqmqJFr6Xm3KI+KuFXo425acv7oDT6hWut0XN4e+OTiFFw38ukykVxqcSpNfaTGe/Ua3954Hlcqz1uhdMmT2h8wT5my90eh+EAl1Aud+0XR4a/iovj/KvUidX6UYZpg4mmDwzj4rCOtLpLSq4RtKnUbULqrT3TMBrXST5kDz5LM6vQjAulzMP5dpUafmR6cFI/wCkMFo6i9p5gOafOZT05PtvPcam6uNqsw+JNapOTI5lrmXQ4W55fitiu6w6G6lUPk0ferq3opgRpTpc5p3+IKnN6H4XdTpO8gfmOaanzKS/VWen1hg//HqnwAWttpYWq6tUdSoua17nkDKQGtLpaPIcOC2vW6LUR/k0z/ts9dEZsJjZdTpsY6NWtaLHdppYeinr4itb+Vi6OdI62GoMojCPqFskuNpJM6ZbRYeSueP6d1mNtgKhfuEkiY4tYVV+xVAbW/PJVVKhVH9R96b/ALWcfy0rtx2MxVapialCqXVcrjkoVOzDQAwBojQANEzzvMq+7E2PiKlGpT7Co1xaQ3O17GzaJJAsI8eS2oaL5vZS34N03FjvEg+Bj7ll3fgmp8sc6J08bg6TqeTDuzEHvVHWIEWht9Aryds7QOlHC/bcq4UXEy1jvO3pmnwU3sHXGU2tMAN8BuVTf0y6+1vG09on/Jwo5y9ef8U2l9TDNng53neFdBQdfun5m++/iojCv4Hzgre/pnS3/wCIbQv3sOQNw7S9vhH3L0MVjXC9WkzhkY5x4zLjAHkrg3Bv4egUxuz3p2dLeH1pGbEVI5NY35NU1mJAmS98H6TnHyiYVa3ZblOZshNZG8VPh9ogWDY8leMFii7cqalscK44fCBquSoys+FSFFAitAiIgIoKKCEoAkIAjAooqCNRRQUUBERAREQEREBQhRRB5LAodmOC9ogl9iOCgaA4KaiCQcK3gE9lbwCnogp/ZG8EODbwVQiCl9iZwCiMEzgPRVKIKf2NvAJ7I3gFUIgkeyt4KPszeCnIglCg3gFHsRwUxEHjsgo5AvSIIZQkKKICIiAiIgIiICIiAiIgIiICIiAiIg//2Q=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4" descr="data:image/jpeg;base64,/9j/4AAQSkZJRgABAQAAAQABAAD/2wCEAAkGBxITEhITEhMWFRUVFxcYGBcWFRYXEhgdFhUXFxgYFRcYICggGh0lHRgYIjEhJSsrLi4uGB8zODMtNygtLisBCgoKDg0OGxAQGy0mICUtLS0tLS0tLS0tLS0tLS0tLS0tLS0tLS0tLS0tLS0tLS0tLS0tLS0tLS0tLS0tLS0tLf/AABEIAJsBRQMBIgACEQEDEQH/xAAcAAEAAAcBAAAAAAAAAAAAAAAAAQMEBQYHCAL/xABGEAABAwIDBAcEBggFAwUAAAABAAIRAyEEEjEFQVFhBgcTInGBkRQyobFCUpLB0fAjM2JygrLh8RVDc4OiFmPCCBdEU1T/xAAYAQEBAQEBAAAAAAAAAAAAAAAAAgEDBP/EACcRAQEAAgIBBAEDBQAAAAAAAAABAhESIQMTMUFRYSIyQgRikbHh/9oADAMBAAIRAxEAPwDeKIsX6w+lo2dhTVDQ+q85aTD7pO9zovlaLmOQtMoMoRc34LrH2n2gqPxToJMty0wwbwMhbEbuOl9VunoL0mdjabs7QHsyyWghjg4WcAdLg28OMCOc3pXG62ydERWkREQEREBERAREQEREBERAREQEREBERAREQEREBERAREQEREBERAREQEREBERAXPHXRtn2jHPpA9zDgU28M0Zqh8cxDT+4uh1yJ0jxRdicQ46urVHHxc9zj8fmpybEcPVBaBG8Eg79589Vsvqw2/2RpNIMN7j4IjK5whxnyd5Fa82dsXtKdOq5wh5cBAOZpF+9+8Ljl4rauweq1/6OrTxpFOoxrpDCKokSQQXFpN4k6cDovNnhbf0+87d8LNfq9m3UXihSDWtaNGgASZMAQJJ1Xtet5xERAREQEWO9J+meEwMCu/vGYa2C+zZ0nW7R/GJgXWo+kfWzjK0toBtJpBad7jIgmNx4XPgpuUipja3riMdTZ7zgLgRN5LmN+b2faCsOK6fbPpzmrCzQ+15Dm1HANjUxT0179MauC50x2069a9eu506guOXdfKLTYbtypGBu6T4Alc/UquDpRnWBs8kDt23JE5mxZ+SZnSznT9Vs72zU0OmeBewPFdsHjYj9GKhLhq2Gkaxc5fesuaBRJ0Y70Xg0XT7rh6hZ6tb6bq6htSi8kNqNkTImCCAwuBB0IzsnhmAKq5XJmH2lWpEFlSowgjf9VzXj0cAfEA7lk2xesTG0Mozh7RFnCLAtlsjkyJ3Z3HUyq9X8M9N0ci1jsHraovhuIYWOgXF2kxfwknTcBqSs92ftzD1gTSqtcACTBFg0wXO+qJ3mJVzOVNxsXFEBRUkREQEREBERAREQEREBeX1ANSB4mFhXTHpO9jzRolwDS0PcwTVc58ZaVL9ojU63sqbC9A6tbLVxNd1J8hwbSyvqM7oGV1arnzG0mBqTBuuPq7y44zf+l8et1nbMQw6OabxYjUblNWFu6tsMW5HV8W5puQa3dJnNJGWCZJPipn/QxY1jaOPxTGs9xpcxzReSJa1tQg8M+luCref1P8/8ZqfbMEWNDF7QoFoq02YimSA6pSJa5o3u7GC6B9UGoTOoV22TtejiGZqTptJae7UbJIh7Dduh11i0qplvpmleiIqYIiIC482tT/T1RBs9wuZ+la/muw1y51j7Idhdo4mkR3Hu7Wmf2KrswA5B2dv8Kyi69H6gfhq7Cf1VSQMujS1gaJ3kuaRxEEaQts9ANttLBQeQDJyc5u5o5zLh4ngtLdHcZ2VUte4NpVQA7MYaCCC187ov9orNcUzs3CLN3RoINtN4N/JcM945co6+Oy48a3Si1psrpxWYMr8tUNsC6WvP8Qs60bvNVh6zWt/WYSqP9NzX/wA2WVc82FZfFkz9FrXG9b1FoOXC1c14D3U2CYOuUuIvG7f5HHNpdcGJcCKVGnSuYcXOeYzWsQBpY+ZW+rj9s9PJufF4tlJpfUcGtGpJj+55LUfTPrYPep4Kwlw7U6mCACwcDDr8C08QsE2x0ixeMgV3uqXBAiGAgESBoNT9o8VZ6mEi7z5DXfqVzy8u+ouePXdSMZi6teoXvc573EkuN3GSSeQEk2AAE2CmswZAlzsvhdy9tflENEaR/VU1erzUd1c0qmim3dJ4uuVU0ap0aIVh1MBZJs6m1tPvXMeJ1v8Acpyx03HtA4st3/nep9HFTu14kK30jBLjEc/W29TH1wBYTw4chdRcYuWrg/s97deH9PzZSv8ACmPuAR4DxVmr414tljwUcJtZzHe8SN4JW+nlrqnPHfcV1bY7xoZ+HFesIa1EyC5hEEEExYzYjnHorlhtqMqCDYjff4fH860T8eJLZjdeI36Xg/1WY3O9WGcwncrNtg9Z2JoiK4FVvFx730j744kjWbNtC2VsHpnhMVAZUDXn6L+67fYbtINjv4zGg+48W37x5qT7DUaC9psOet12w8mTllhi6kRaC6PdP8bhoBf2lMR3akuEDc12rflbRbL2H1i4SvAeTRd+1dh8HD741Hl2nlxrlfHYzJF4pVmuEtcHA7wQR6he10QIiICIiAiIg1RQa1u0A55BcMcReQe+6o1lph2giwjdvW11p/rBp9jja1Rrsrv0VUDv6gtMw0ZTdk97huW28LXD2MeNHtDh4OEj5ryf0t1yx+rXXyfFTURF63IVr2hsZr3dpTcaVWWkvZbPkMhtUD3haNxiRMEg3RFlkvVFp2RtNzj2NcBtdrZIHuPADZqU7mGFzoEmbHgYuyoNr7O7VndcWVGkOY9pIIIIdldFyx2UBzd45wRL6PbQdWotdUbkqtllVsEAPYcr8k6szAwd4WTc6rfyuaIipgtV9efRkVKNPHsaS/D9yqBvouJMmPqOMzuDnk6Laig5oIg3B9EHJ7XghsfG4mNfPw4LL9m45lfD5ACKlKxa73ZvkcCNRFuRG+RM/rI6vH4Nz8ThW5sI4y9jZzUJ1IG+nN53aGwlYzsjF9i4PDRUBs5sxIP0mEaGw9IU2HsveJq5WjiJJ01kQPvVLV2tlEXmbDdylXGsG1G909xwOUxfvDNoNHDNcHeeV8U2hRcw3HHT3dTMeYXDPxx2wzva619pB3vAO8ddTaOFh6BUrsW28026akeGnw9ArG+u4aEhSHVDa6ieN051fMTjgBbhu5QrTVxQJkybeSpXVF4a8qscNMyy2n1KripFR0DVTDG8qlquvAVRNVuy2ZnSVkGJqQyNIBJ4+atmyKBgGPOE2lXMR+YUZd10x6xSmPLrDxVXQb3sonSd0WvJlW/B1LkRc7+Vt3qr5sWXPzaEQOc6WnSYVcY587O1DWoWzD3d1538t9p/urbjWXYdJZHmHOHyhX9mFl1VpbZuYtA3TwjfEa/BWrbLMrqTDuaSeHeM/IKpNM5br1s18T4KVVd3iNYjn9G6jgjJi17etlKo4mXOcIgkn/kSPzyTxzut8t6ipp1cu/58vwV79uIbBjSd5va6x6jXBPn5b1c6NX9l1+R4KuEcudXTBupvde0SdbWCkVsMQT2Z4xHiVDD12ge6Zj6pk74U/BYtjQYJDo+kIHhdc/Ssmov1Zvap2P0pxOFcMr3Njd9EjmNDv4XWx9g9aNN5DcQzLxcyT5lhvHhK1e/GsaA2G1CfpSDAtZRa2iW3Zl+Q+KjeeHwv9GfvXRGz9sUK36qqx51gOGb01VcubactINOtpcTMjwO7er9s/phtClAFXMBuJDweXeBPyVz+onyy+G/DeiLUlDrQxTYz0WO5w4H1Bj4blOPWvV//ACt+0fmr9fBHpZNqqk2ntGlQpmpVcGtHqTwaN55LVGP61MXHdp0qfjc/FxHwWF7W6R4jEvBe91R5s1uokmwaI4gWA1S+Xf7YcNfuXTprts4ms9wEvqwxrBBAAs1oJFzvtvNuC3zs3D9nRpU/qMY37LQPuWtOrfq9eyoMZjQc4IdTpOu5p3PqcCLQ3dv4LaieLx8d2+9Znlv2ERF2QIiICslPBPp7QNRjT2deh+kI90VKD2imSOLmVXif+0Fe0TQIiICIiCBC110r6qaFcvq4N3s1V0ktv7O4/uj9WebbfslbGRBzzi9ibYwILXYZ1Wlv7ICsw2guaWd9h8WwrPjNs4YwDmp1ABnp1WEHnkI+RAPiunlT4vA0qoirTZUHB7GuHxCzQ5gc6gWlxNPUjJmcHaa2ERfjOqpKlBmXMMpJ+jnl4vvlo+BXR2I6A7LfrgMOP3aTWfyAK31uqvZDjPsmU/sVq7B6NeAs4m3OvZMBgh3gT+AXl+UWDdPH8FvDbvVBgRTqVKNWvQyMc73hVZ3RNxU727c4LSFeqWPLHEG+o0+N/VZcYrlUipUJsLeSlYdgc5VeL90x/TgpWz298eKizS8bb7skpYaGW/PP4Kx7VHfhZQx3dA1tvWPbcbDptw5rlh7u3k6igoPLTKvWHxAYBlsZBPkf6buKtWHrsgAiTvkfjoplN4BJ4aW9F3081stX4YokvcBMmJJ1s2fIeisW3Kueq53gPINH4r2cSAOAA48t3j95VG5+YzxP5/PJZeorDW07CmPL0v3R8T81DDYXNAiBvF93Mxy0Cm4Rhtzvztw9T6LYfV70Ifi3Z6ksw7DEiJcRubO+NSZ3a7mE6PJe9MY2fsqo6BRpy4gwcveOlmgDM6J0CyfCdXWPeQXMIB4ljd3Bzg4fZ3LdGydjUMM3LQphlgCdXmNMzjc+ZVeumnNpx/VTiyLPpDkazxy3USFK/wDa3HiYqUeUVHH5sat0ImhorE9WW0YkU6bz/qMDt31vxVGehG0264R/iKlJ38ryugUTRpzkeiWPY4n2XEA3u1hMTwLVIZsHFiB7JiNZ/UVs1o3wulEWcYOdMN0a2gbNwmIJO9zXNAHAF0Qrjher7alQQaIp/tVa7R5wzMRx0W+kWcMfpu79tTbI6mhZ2KxN97aDY9alSSfshZ5sDohgsHBoUGh//wBjpfVvr33SR4CAr6irTBERaCIiAiIgIiICIiAiIgIiICIiAiIgtvSVpOExQEyaNWI1ns3aLk3Ftlx5rsMhcv8AWV0b9gxr6Y/VOipS5MeSMh/dIc3wAKmtY2GnKJ5/BS2ughVWGpue7LTa6oXXDGNc99gSYDQdwnylUuJa6bA2MG1wRxjQrLNtxumR4B+Zuu7z4/nwVr6RG7Tprxj828lIwGMc22k8R9yvNTDirRcd7TMReLj5GfELjP05O1vLBjLCN8+V/wC6iavifExPoqt+FA4eo+CmUsFJ4Dn475Xd51NRpmMztG6DdO4R8VUYKnf5+q91CC7KLgTHPmr50N2McRiaNLTtHgE8GtMuI5wCuWd+HbxzXbP+gHVnTq06WKxTnZXCW0QMsiTBe4GYOoAjdfctuYbDsptaym1rGtEBrQA0DgANF6o0mta1rQA1oAAGgAEABe12k1NOVu7sREWsEREBERAREQEREBERAREQEREBERAREQEREBERAREQEREBERAWoP8A1AbPJbhK8WmpSd4uAez+SotvrXXXjicuCotIkPxDQfAUqrreYCzL2bPdqvqqMbWwMH6VQeuHqj8VvfpL0JwOOObEUQam6qwmnWtoC9t3Dk6Qua8DizhqrK1NxPYvbUG4ksIcBbcYhdaMdIBG+6RjR/TDqgOHoVsRhsQ+qKYL+yqMBqZR72V7IBIEmMt49cJ6PYnvBpEh0C2t10/tOrko1X/Vpvd6NJXMfRjCCWmNLX5RuPl+ZXLyyR28Xu2ZsDq1o16DaxqubmBAa1gDmlpLQC52a0jhK03iqdVlbJWkPpvh7YgNc03EDQj4rp/oO0jBUZ35j6vd/fzWFdd/Rlr6Ax1Noz04bVgXcxxytcY1LSQP3XGfdCuftjnfdpOk0hwnW4t8VszqjwoOOpH6lOq7/jkv9srXRPfncYPK+sLZXVrWyYzD7g4OaecsP/kB6Lj/ACjt/Gt3IiL0vOIiICIiAiIgIiICIiAiIgIiICIiAiIgIiICIiAiIgIigSgii8dqOKh2oQTEUo1goduFm43Sctbde+GLsDReP8vENJ8HU6jfmR6rYZrhYT1wVmHZlQOOtSlHiHgn4ArLZpslc/4ah2rmUt9RzaY8XnIPiuumNAAA0Aj0XNXVps7tdp4WQCxjnVT/ALTS5hvr38i6N9pCTKM1XvHtBpVAdCxwP2Suc+j4ii3mCbgfFb821iT7PiMl3dlUyjeTkdA9YWhuj2Np5aZOje84b4BnTSYPxC5eXvWnXxdb26G2Vheyo0qf1GNb5gAH4r3jsIyrTfSqNzMqNcxzToQ4QR6FUWA2xSrMFSm6Wn5wDHoQqn2kcV15Rz41zDt3ZDsJXdh3mTSc9k/WAdLHHgSxzSrzsjGmkWVG603NeP4XZvuhSesgn/EsVJ/zJ8nMY4G/JwCkUgTSc4aNZcAbyMt+d5hefP3dsfZ0zhqzXsa9plrmhwPJwkKYsT6A7WbUwNCD7jezPIt0H2S0+YWQe2BejnHHjVYio/awvXtQTlDjVUiphigvQrreUZqp6KUKwXoVAmzT2i8doOIXoOC1iKIiAiIghKiiICKCIIooIEEUREBERAREQCrVtvGmnTc4eXifz8FdVSYzBipYoMEq7fqscxjpBcA4XFwTpGvy908QrrgNqmqJFr6Xm3KI+KuFXo425acv7oDT6hWut0XN4e+OTiFFw38ukykVxqcSpNfaTGe/Ua3954Hlcqz1uhdMmT2h8wT5my90eh+EAl1Aud+0XR4a/iovj/KvUidX6UYZpg4mmDwzj4rCOtLpLSq4RtKnUbULqrT3TMBrXST5kDz5LM6vQjAulzMP5dpUafmR6cFI/wCkMFo6i9p5gOafOZT05PtvPcam6uNqsw+JNapOTI5lrmXQ4W55fitiu6w6G6lUPk0ferq3opgRpTpc5p3+IKnN6H4XdTpO8gfmOaanzKS/VWen1hg//HqnwAWttpYWq6tUdSoua17nkDKQGtLpaPIcOC2vW6LUR/k0z/ts9dEZsJjZdTpsY6NWtaLHdppYeinr4itb+Vi6OdI62GoMojCPqFskuNpJM6ZbRYeSueP6d1mNtgKhfuEkiY4tYVV+xVAbW/PJVVKhVH9R96b/ALWcfy0rtx2MxVapialCqXVcrjkoVOzDQAwBojQANEzzvMq+7E2PiKlGpT7Co1xaQ3O17GzaJJAsI8eS2oaL5vZS34N03FjvEg+Bj7ll3fgmp8sc6J08bg6TqeTDuzEHvVHWIEWht9Aryds7QOlHC/bcq4UXEy1jvO3pmnwU3sHXGU2tMAN8BuVTf0y6+1vG09on/Jwo5y9ef8U2l9TDNng53neFdBQdfun5m++/iojCv4Hzgre/pnS3/wCIbQv3sOQNw7S9vhH3L0MVjXC9WkzhkY5x4zLjAHkrg3Bv4egUxuz3p2dLeH1pGbEVI5NY35NU1mJAmS98H6TnHyiYVa3ZblOZshNZG8VPh9ogWDY8leMFii7cqalscK44fCBquSoys+FSFFAitAiIgIoKKCEoAkIAjAooqCNRRQUUBERAREQEREBQhRRB5LAodmOC9ogl9iOCgaA4KaiCQcK3gE9lbwCnogp/ZG8EODbwVQiCl9iZwCiMEzgPRVKIKf2NvAJ7I3gFUIgkeyt4KPszeCnIglCg3gFHsRwUxEHjsgo5AvSIIZQkKKICIiAiIgIiICIiAiIgIiICIiAiIg//2Q==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6" descr="data:image/jpeg;base64,/9j/4AAQSkZJRgABAQAAAQABAAD/2wCEAAkGBxITEhITEhMWFRUVFxcYGBcWFRYXEhgdFhUXFxgYFRcYICggGh0lHRgYIjEhJSsrLi4uGB8zODMtNygtLisBCgoKDg0OGxAQGy0mICUtLS0tLS0tLS0tLS0tLS0tLS0tLS0tLS0tLS0tLS0tLS0tLS0tLS0tLS0tLS0tLS0tLf/AABEIAJsBRQMBIgACEQEDEQH/xAAcAAEAAAcBAAAAAAAAAAAAAAAAAQMEBQYHCAL/xABGEAABAwIDBAcEBggFAwUAAAABAAIRAyEEEjEFQVFhBgcTInGBkRQyobFCUpLB0fAjM2JygrLh8RVDc4OiFmPCCBdEU1T/xAAYAQEBAQEBAAAAAAAAAAAAAAAAAgEDBP/EACcRAQEAAgIBBAEDBQAAAAAAAAABAhESIQMTMUFRYSIyQgRikbHh/9oADAMBAAIRAxEAPwDeKIsX6w+lo2dhTVDQ+q85aTD7pO9zovlaLmOQtMoMoRc34LrH2n2gqPxToJMty0wwbwMhbEbuOl9VunoL0mdjabs7QHsyyWghjg4WcAdLg28OMCOc3pXG62ydERWkREQEREBERAREQEREBERAREQEREBERAREQEREBERAREQEREBERAREQEREBERAXPHXRtn2jHPpA9zDgU28M0Zqh8cxDT+4uh1yJ0jxRdicQ46urVHHxc9zj8fmpybEcPVBaBG8Eg79589Vsvqw2/2RpNIMN7j4IjK5whxnyd5Fa82dsXtKdOq5wh5cBAOZpF+9+8Ljl4rauweq1/6OrTxpFOoxrpDCKokSQQXFpN4k6cDovNnhbf0+87d8LNfq9m3UXihSDWtaNGgASZMAQJJ1Xtet5xERAREQEWO9J+meEwMCu/vGYa2C+zZ0nW7R/GJgXWo+kfWzjK0toBtJpBad7jIgmNx4XPgpuUipja3riMdTZ7zgLgRN5LmN+b2faCsOK6fbPpzmrCzQ+15Dm1HANjUxT0179MauC50x2069a9eu506guOXdfKLTYbtypGBu6T4Alc/UquDpRnWBs8kDt23JE5mxZ+SZnSznT9Vs72zU0OmeBewPFdsHjYj9GKhLhq2Gkaxc5fesuaBRJ0Y70Xg0XT7rh6hZ6tb6bq6htSi8kNqNkTImCCAwuBB0IzsnhmAKq5XJmH2lWpEFlSowgjf9VzXj0cAfEA7lk2xesTG0Mozh7RFnCLAtlsjkyJ3Z3HUyq9X8M9N0ci1jsHraovhuIYWOgXF2kxfwknTcBqSs92ftzD1gTSqtcACTBFg0wXO+qJ3mJVzOVNxsXFEBRUkREQEREBERAREQEREBeX1ANSB4mFhXTHpO9jzRolwDS0PcwTVc58ZaVL9ojU63sqbC9A6tbLVxNd1J8hwbSyvqM7oGV1arnzG0mBqTBuuPq7y44zf+l8et1nbMQw6OabxYjUblNWFu6tsMW5HV8W5puQa3dJnNJGWCZJPipn/QxY1jaOPxTGs9xpcxzReSJa1tQg8M+luCref1P8/8ZqfbMEWNDF7QoFoq02YimSA6pSJa5o3u7GC6B9UGoTOoV22TtejiGZqTptJae7UbJIh7Dduh11i0qplvpmleiIqYIiIC482tT/T1RBs9wuZ+la/muw1y51j7Idhdo4mkR3Hu7Wmf2KrswA5B2dv8Kyi69H6gfhq7Cf1VSQMujS1gaJ3kuaRxEEaQts9ANttLBQeQDJyc5u5o5zLh4ngtLdHcZ2VUte4NpVQA7MYaCCC187ov9orNcUzs3CLN3RoINtN4N/JcM945co6+Oy48a3Si1psrpxWYMr8tUNsC6WvP8Qs60bvNVh6zWt/WYSqP9NzX/wA2WVc82FZfFkz9FrXG9b1FoOXC1c14D3U2CYOuUuIvG7f5HHNpdcGJcCKVGnSuYcXOeYzWsQBpY+ZW+rj9s9PJufF4tlJpfUcGtGpJj+55LUfTPrYPep4Kwlw7U6mCACwcDDr8C08QsE2x0ixeMgV3uqXBAiGAgESBoNT9o8VZ6mEi7z5DXfqVzy8u+ouePXdSMZi6teoXvc573EkuN3GSSeQEk2AAE2CmswZAlzsvhdy9tflENEaR/VU1erzUd1c0qmim3dJ4uuVU0ap0aIVh1MBZJs6m1tPvXMeJ1v8Acpyx03HtA4st3/nep9HFTu14kK30jBLjEc/W29TH1wBYTw4chdRcYuWrg/s97deH9PzZSv8ACmPuAR4DxVmr414tljwUcJtZzHe8SN4JW+nlrqnPHfcV1bY7xoZ+HFesIa1EyC5hEEEExYzYjnHorlhtqMqCDYjff4fH860T8eJLZjdeI36Xg/1WY3O9WGcwncrNtg9Z2JoiK4FVvFx730j744kjWbNtC2VsHpnhMVAZUDXn6L+67fYbtINjv4zGg+48W37x5qT7DUaC9psOet12w8mTllhi6kRaC6PdP8bhoBf2lMR3akuEDc12rflbRbL2H1i4SvAeTRd+1dh8HD741Hl2nlxrlfHYzJF4pVmuEtcHA7wQR6he10QIiICIiAiIg1RQa1u0A55BcMcReQe+6o1lph2giwjdvW11p/rBp9jja1Rrsrv0VUDv6gtMw0ZTdk97huW28LXD2MeNHtDh4OEj5ryf0t1yx+rXXyfFTURF63IVr2hsZr3dpTcaVWWkvZbPkMhtUD3haNxiRMEg3RFlkvVFp2RtNzj2NcBtdrZIHuPADZqU7mGFzoEmbHgYuyoNr7O7VndcWVGkOY9pIIIIdldFyx2UBzd45wRL6PbQdWotdUbkqtllVsEAPYcr8k6szAwd4WTc6rfyuaIipgtV9efRkVKNPHsaS/D9yqBvouJMmPqOMzuDnk6Laig5oIg3B9EHJ7XghsfG4mNfPw4LL9m45lfD5ACKlKxa73ZvkcCNRFuRG+RM/rI6vH4Nz8ThW5sI4y9jZzUJ1IG+nN53aGwlYzsjF9i4PDRUBs5sxIP0mEaGw9IU2HsveJq5WjiJJ01kQPvVLV2tlEXmbDdylXGsG1G909xwOUxfvDNoNHDNcHeeV8U2hRcw3HHT3dTMeYXDPxx2wzva619pB3vAO8ddTaOFh6BUrsW28026akeGnw9ArG+u4aEhSHVDa6ieN051fMTjgBbhu5QrTVxQJkybeSpXVF4a8qscNMyy2n1KripFR0DVTDG8qlquvAVRNVuy2ZnSVkGJqQyNIBJ4+atmyKBgGPOE2lXMR+YUZd10x6xSmPLrDxVXQb3sonSd0WvJlW/B1LkRc7+Vt3qr5sWXPzaEQOc6WnSYVcY587O1DWoWzD3d1538t9p/urbjWXYdJZHmHOHyhX9mFl1VpbZuYtA3TwjfEa/BWrbLMrqTDuaSeHeM/IKpNM5br1s18T4KVVd3iNYjn9G6jgjJi17etlKo4mXOcIgkn/kSPzyTxzut8t6ipp1cu/58vwV79uIbBjSd5va6x6jXBPn5b1c6NX9l1+R4KuEcudXTBupvde0SdbWCkVsMQT2Z4xHiVDD12ge6Zj6pk74U/BYtjQYJDo+kIHhdc/Ssmov1Zvap2P0pxOFcMr3Njd9EjmNDv4XWx9g9aNN5DcQzLxcyT5lhvHhK1e/GsaA2G1CfpSDAtZRa2iW3Zl+Q+KjeeHwv9GfvXRGz9sUK36qqx51gOGb01VcubactINOtpcTMjwO7er9s/phtClAFXMBuJDweXeBPyVz+onyy+G/DeiLUlDrQxTYz0WO5w4H1Bj4blOPWvV//ACt+0fmr9fBHpZNqqk2ntGlQpmpVcGtHqTwaN55LVGP61MXHdp0qfjc/FxHwWF7W6R4jEvBe91R5s1uokmwaI4gWA1S+Xf7YcNfuXTprts4ms9wEvqwxrBBAAs1oJFzvtvNuC3zs3D9nRpU/qMY37LQPuWtOrfq9eyoMZjQc4IdTpOu5p3PqcCLQ3dv4LaieLx8d2+9Znlv2ERF2QIiICslPBPp7QNRjT2deh+kI90VKD2imSOLmVXif+0Fe0TQIiICIiCBC110r6qaFcvq4N3s1V0ktv7O4/uj9WebbfslbGRBzzi9ibYwILXYZ1Wlv7ICsw2guaWd9h8WwrPjNs4YwDmp1ABnp1WEHnkI+RAPiunlT4vA0qoirTZUHB7GuHxCzQ5gc6gWlxNPUjJmcHaa2ERfjOqpKlBmXMMpJ+jnl4vvlo+BXR2I6A7LfrgMOP3aTWfyAK31uqvZDjPsmU/sVq7B6NeAs4m3OvZMBgh3gT+AXl+UWDdPH8FvDbvVBgRTqVKNWvQyMc73hVZ3RNxU727c4LSFeqWPLHEG+o0+N/VZcYrlUipUJsLeSlYdgc5VeL90x/TgpWz298eKizS8bb7skpYaGW/PP4Kx7VHfhZQx3dA1tvWPbcbDptw5rlh7u3k6igoPLTKvWHxAYBlsZBPkf6buKtWHrsgAiTvkfjoplN4BJ4aW9F3081stX4YokvcBMmJJ1s2fIeisW3Kueq53gPINH4r2cSAOAA48t3j95VG5+YzxP5/PJZeorDW07CmPL0v3R8T81DDYXNAiBvF93Mxy0Cm4Rhtzvztw9T6LYfV70Ifi3Z6ksw7DEiJcRubO+NSZ3a7mE6PJe9MY2fsqo6BRpy4gwcveOlmgDM6J0CyfCdXWPeQXMIB4ljd3Bzg4fZ3LdGydjUMM3LQphlgCdXmNMzjc+ZVeumnNpx/VTiyLPpDkazxy3USFK/wDa3HiYqUeUVHH5sat0ImhorE9WW0YkU6bz/qMDt31vxVGehG0264R/iKlJ38ryugUTRpzkeiWPY4n2XEA3u1hMTwLVIZsHFiB7JiNZ/UVs1o3wulEWcYOdMN0a2gbNwmIJO9zXNAHAF0Qrjher7alQQaIp/tVa7R5wzMRx0W+kWcMfpu79tTbI6mhZ2KxN97aDY9alSSfshZ5sDohgsHBoUGh//wBjpfVvr33SR4CAr6irTBERaCIiAiIgIiICIiAiIgIiICIiAiIgtvSVpOExQEyaNWI1ns3aLk3Ftlx5rsMhcv8AWV0b9gxr6Y/VOipS5MeSMh/dIc3wAKmtY2GnKJ5/BS2ughVWGpue7LTa6oXXDGNc99gSYDQdwnylUuJa6bA2MG1wRxjQrLNtxumR4B+Zuu7z4/nwVr6RG7Tprxj828lIwGMc22k8R9yvNTDirRcd7TMReLj5GfELjP05O1vLBjLCN8+V/wC6iavifExPoqt+FA4eo+CmUsFJ4Dn475Xd51NRpmMztG6DdO4R8VUYKnf5+q91CC7KLgTHPmr50N2McRiaNLTtHgE8GtMuI5wCuWd+HbxzXbP+gHVnTq06WKxTnZXCW0QMsiTBe4GYOoAjdfctuYbDsptaym1rGtEBrQA0DgANF6o0mta1rQA1oAAGgAEABe12k1NOVu7sREWsEREBERAREQEREBERAREQEREBERAREQEREBERAREQEREBERAWoP8A1AbPJbhK8WmpSd4uAez+SotvrXXXjicuCotIkPxDQfAUqrreYCzL2bPdqvqqMbWwMH6VQeuHqj8VvfpL0JwOOObEUQam6qwmnWtoC9t3Dk6Qua8DizhqrK1NxPYvbUG4ksIcBbcYhdaMdIBG+6RjR/TDqgOHoVsRhsQ+qKYL+yqMBqZR72V7IBIEmMt49cJ6PYnvBpEh0C2t10/tOrko1X/Vpvd6NJXMfRjCCWmNLX5RuPl+ZXLyyR28Xu2ZsDq1o16DaxqubmBAa1gDmlpLQC52a0jhK03iqdVlbJWkPpvh7YgNc03EDQj4rp/oO0jBUZ35j6vd/fzWFdd/Rlr6Ax1Noz04bVgXcxxytcY1LSQP3XGfdCuftjnfdpOk0hwnW4t8VszqjwoOOpH6lOq7/jkv9srXRPfncYPK+sLZXVrWyYzD7g4OaecsP/kB6Lj/ACjt/Gt3IiL0vOIiICIiAiIgIiICIiAiIgIiICIiAiIgIiICIiAiIgIigSgii8dqOKh2oQTEUo1goduFm43Sctbde+GLsDReP8vENJ8HU6jfmR6rYZrhYT1wVmHZlQOOtSlHiHgn4ArLZpslc/4ah2rmUt9RzaY8XnIPiuumNAAA0Aj0XNXVps7tdp4WQCxjnVT/ALTS5hvr38i6N9pCTKM1XvHtBpVAdCxwP2Suc+j4ii3mCbgfFb821iT7PiMl3dlUyjeTkdA9YWhuj2Np5aZOje84b4BnTSYPxC5eXvWnXxdb26G2Vheyo0qf1GNb5gAH4r3jsIyrTfSqNzMqNcxzToQ4QR6FUWA2xSrMFSm6Wn5wDHoQqn2kcV15Rz41zDt3ZDsJXdh3mTSc9k/WAdLHHgSxzSrzsjGmkWVG603NeP4XZvuhSesgn/EsVJ/zJ8nMY4G/JwCkUgTSc4aNZcAbyMt+d5hefP3dsfZ0zhqzXsa9plrmhwPJwkKYsT6A7WbUwNCD7jezPIt0H2S0+YWQe2BejnHHjVYio/awvXtQTlDjVUiphigvQrreUZqp6KUKwXoVAmzT2i8doOIXoOC1iKIiAiIghKiiICKCIIooIEEUREBERAREQCrVtvGmnTc4eXifz8FdVSYzBipYoMEq7fqscxjpBcA4XFwTpGvy908QrrgNqmqJFr6Xm3KI+KuFXo425acv7oDT6hWut0XN4e+OTiFFw38ukykVxqcSpNfaTGe/Ua3954Hlcqz1uhdMmT2h8wT5my90eh+EAl1Aud+0XR4a/iovj/KvUidX6UYZpg4mmDwzj4rCOtLpLSq4RtKnUbULqrT3TMBrXST5kDz5LM6vQjAulzMP5dpUafmR6cFI/wCkMFo6i9p5gOafOZT05PtvPcam6uNqsw+JNapOTI5lrmXQ4W55fitiu6w6G6lUPk0ferq3opgRpTpc5p3+IKnN6H4XdTpO8gfmOaanzKS/VWen1hg//HqnwAWttpYWq6tUdSoua17nkDKQGtLpaPIcOC2vW6LUR/k0z/ts9dEZsJjZdTpsY6NWtaLHdppYeinr4itb+Vi6OdI62GoMojCPqFskuNpJM6ZbRYeSueP6d1mNtgKhfuEkiY4tYVV+xVAbW/PJVVKhVH9R96b/ALWcfy0rtx2MxVapialCqXVcrjkoVOzDQAwBojQANEzzvMq+7E2PiKlGpT7Co1xaQ3O17GzaJJAsI8eS2oaL5vZS34N03FjvEg+Bj7ll3fgmp8sc6J08bg6TqeTDuzEHvVHWIEWht9Aryds7QOlHC/bcq4UXEy1jvO3pmnwU3sHXGU2tMAN8BuVTf0y6+1vG09on/Jwo5y9ef8U2l9TDNng53neFdBQdfun5m++/iojCv4Hzgre/pnS3/wCIbQv3sOQNw7S9vhH3L0MVjXC9WkzhkY5x4zLjAHkrg3Bv4egUxuz3p2dLeH1pGbEVI5NY35NU1mJAmS98H6TnHyiYVa3ZblOZshNZG8VPh9ogWDY8leMFii7cqalscK44fCBquSoys+FSFFAitAiIgIoKKCEoAkIAjAooqCNRRQUUBERAREQEREBQhRRB5LAodmOC9ogl9iOCgaA4KaiCQcK3gE9lbwCnogp/ZG8EODbwVQiCl9iZwCiMEzgPRVKIKf2NvAJ7I3gFUIgkeyt4KPszeCnIglCg3gFHsRwUxEHjsgo5AvSIIZQkKKICIiAiIgIiICIiAiIgIiICIiAiIg//2Q==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8" descr="data:image/jpeg;base64,/9j/4AAQSkZJRgABAQAAAQABAAD/2wCEAAkGBxITEhITEhMWFRUVFxcYGBcWFRYXEhgdFhUXFxgYFRcYICggGh0lHRgYIjEhJSsrLi4uGB8zODMtNygtLisBCgoKDg0OGxAQGy0mICUtLS0tLS0tLS0tLS0tLS0tLS0tLS0tLS0tLS0tLS0tLS0tLS0tLS0tLS0tLS0tLS0tLf/AABEIAJsBRQMBIgACEQEDEQH/xAAcAAEAAAcBAAAAAAAAAAAAAAAAAQMEBQYHCAL/xABGEAABAwIDBAcEBggFAwUAAAABAAIRAyEEEjEFQVFhBgcTInGBkRQyobFCUpLB0fAjM2JygrLh8RVDc4OiFmPCCBdEU1T/xAAYAQEBAQEBAAAAAAAAAAAAAAAAAgEDBP/EACcRAQEAAgIBBAEDBQAAAAAAAAABAhESIQMTMUFRYSIyQgRikbHh/9oADAMBAAIRAxEAPwDeKIsX6w+lo2dhTVDQ+q85aTD7pO9zovlaLmOQtMoMoRc34LrH2n2gqPxToJMty0wwbwMhbEbuOl9VunoL0mdjabs7QHsyyWghjg4WcAdLg28OMCOc3pXG62ydERWkREQEREBERAREQEREBERAREQEREBERAREQEREBERAREQEREBERAREQEREBERAXPHXRtn2jHPpA9zDgU28M0Zqh8cxDT+4uh1yJ0jxRdicQ46urVHHxc9zj8fmpybEcPVBaBG8Eg79589Vsvqw2/2RpNIMN7j4IjK5whxnyd5Fa82dsXtKdOq5wh5cBAOZpF+9+8Ljl4rauweq1/6OrTxpFOoxrpDCKokSQQXFpN4k6cDovNnhbf0+87d8LNfq9m3UXihSDWtaNGgASZMAQJJ1Xtet5xERAREQEWO9J+meEwMCu/vGYa2C+zZ0nW7R/GJgXWo+kfWzjK0toBtJpBad7jIgmNx4XPgpuUipja3riMdTZ7zgLgRN5LmN+b2faCsOK6fbPpzmrCzQ+15Dm1HANjUxT0179MauC50x2069a9eu506guOXdfKLTYbtypGBu6T4Alc/UquDpRnWBs8kDt23JE5mxZ+SZnSznT9Vs72zU0OmeBewPFdsHjYj9GKhLhq2Gkaxc5fesuaBRJ0Y70Xg0XT7rh6hZ6tb6bq6htSi8kNqNkTImCCAwuBB0IzsnhmAKq5XJmH2lWpEFlSowgjf9VzXj0cAfEA7lk2xesTG0Mozh7RFnCLAtlsjkyJ3Z3HUyq9X8M9N0ci1jsHraovhuIYWOgXF2kxfwknTcBqSs92ftzD1gTSqtcACTBFg0wXO+qJ3mJVzOVNxsXFEBRUkREQEREBERAREQEREBeX1ANSB4mFhXTHpO9jzRolwDS0PcwTVc58ZaVL9ojU63sqbC9A6tbLVxNd1J8hwbSyvqM7oGV1arnzG0mBqTBuuPq7y44zf+l8et1nbMQw6OabxYjUblNWFu6tsMW5HV8W5puQa3dJnNJGWCZJPipn/QxY1jaOPxTGs9xpcxzReSJa1tQg8M+luCref1P8/8ZqfbMEWNDF7QoFoq02YimSA6pSJa5o3u7GC6B9UGoTOoV22TtejiGZqTptJae7UbJIh7Dduh11i0qplvpmleiIqYIiIC482tT/T1RBs9wuZ+la/muw1y51j7Idhdo4mkR3Hu7Wmf2KrswA5B2dv8Kyi69H6gfhq7Cf1VSQMujS1gaJ3kuaRxEEaQts9ANttLBQeQDJyc5u5o5zLh4ngtLdHcZ2VUte4NpVQA7MYaCCC187ov9orNcUzs3CLN3RoINtN4N/JcM945co6+Oy48a3Si1psrpxWYMr8tUNsC6WvP8Qs60bvNVh6zWt/WYSqP9NzX/wA2WVc82FZfFkz9FrXG9b1FoOXC1c14D3U2CYOuUuIvG7f5HHNpdcGJcCKVGnSuYcXOeYzWsQBpY+ZW+rj9s9PJufF4tlJpfUcGtGpJj+55LUfTPrYPep4Kwlw7U6mCACwcDDr8C08QsE2x0ixeMgV3uqXBAiGAgESBoNT9o8VZ6mEi7z5DXfqVzy8u+ouePXdSMZi6teoXvc573EkuN3GSSeQEk2AAE2CmswZAlzsvhdy9tflENEaR/VU1erzUd1c0qmim3dJ4uuVU0ap0aIVh1MBZJs6m1tPvXMeJ1v8Acpyx03HtA4st3/nep9HFTu14kK30jBLjEc/W29TH1wBYTw4chdRcYuWrg/s97deH9PzZSv8ACmPuAR4DxVmr414tljwUcJtZzHe8SN4JW+nlrqnPHfcV1bY7xoZ+HFesIa1EyC5hEEEExYzYjnHorlhtqMqCDYjff4fH860T8eJLZjdeI36Xg/1WY3O9WGcwncrNtg9Z2JoiK4FVvFx730j744kjWbNtC2VsHpnhMVAZUDXn6L+67fYbtINjv4zGg+48W37x5qT7DUaC9psOet12w8mTllhi6kRaC6PdP8bhoBf2lMR3akuEDc12rflbRbL2H1i4SvAeTRd+1dh8HD741Hl2nlxrlfHYzJF4pVmuEtcHA7wQR6he10QIiICIiAiIg1RQa1u0A55BcMcReQe+6o1lph2giwjdvW11p/rBp9jja1Rrsrv0VUDv6gtMw0ZTdk97huW28LXD2MeNHtDh4OEj5ryf0t1yx+rXXyfFTURF63IVr2hsZr3dpTcaVWWkvZbPkMhtUD3haNxiRMEg3RFlkvVFp2RtNzj2NcBtdrZIHuPADZqU7mGFzoEmbHgYuyoNr7O7VndcWVGkOY9pIIIIdldFyx2UBzd45wRL6PbQdWotdUbkqtllVsEAPYcr8k6szAwd4WTc6rfyuaIipgtV9efRkVKNPHsaS/D9yqBvouJMmPqOMzuDnk6Laig5oIg3B9EHJ7XghsfG4mNfPw4LL9m45lfD5ACKlKxa73ZvkcCNRFuRG+RM/rI6vH4Nz8ThW5sI4y9jZzUJ1IG+nN53aGwlYzsjF9i4PDRUBs5sxIP0mEaGw9IU2HsveJq5WjiJJ01kQPvVLV2tlEXmbDdylXGsG1G909xwOUxfvDNoNHDNcHeeV8U2hRcw3HHT3dTMeYXDPxx2wzva619pB3vAO8ddTaOFh6BUrsW28026akeGnw9ArG+u4aEhSHVDa6ieN051fMTjgBbhu5QrTVxQJkybeSpXVF4a8qscNMyy2n1KripFR0DVTDG8qlquvAVRNVuy2ZnSVkGJqQyNIBJ4+atmyKBgGPOE2lXMR+YUZd10x6xSmPLrDxVXQb3sonSd0WvJlW/B1LkRc7+Vt3qr5sWXPzaEQOc6WnSYVcY587O1DWoWzD3d1538t9p/urbjWXYdJZHmHOHyhX9mFl1VpbZuYtA3TwjfEa/BWrbLMrqTDuaSeHeM/IKpNM5br1s18T4KVVd3iNYjn9G6jgjJi17etlKo4mXOcIgkn/kSPzyTxzut8t6ipp1cu/58vwV79uIbBjSd5va6x6jXBPn5b1c6NX9l1+R4KuEcudXTBupvde0SdbWCkVsMQT2Z4xHiVDD12ge6Zj6pk74U/BYtjQYJDo+kIHhdc/Ssmov1Zvap2P0pxOFcMr3Njd9EjmNDv4XWx9g9aNN5DcQzLxcyT5lhvHhK1e/GsaA2G1CfpSDAtZRa2iW3Zl+Q+KjeeHwv9GfvXRGz9sUK36qqx51gOGb01VcubactINOtpcTMjwO7er9s/phtClAFXMBuJDweXeBPyVz+onyy+G/DeiLUlDrQxTYz0WO5w4H1Bj4blOPWvV//ACt+0fmr9fBHpZNqqk2ntGlQpmpVcGtHqTwaN55LVGP61MXHdp0qfjc/FxHwWF7W6R4jEvBe91R5s1uokmwaI4gWA1S+Xf7YcNfuXTprts4ms9wEvqwxrBBAAs1oJFzvtvNuC3zs3D9nRpU/qMY37LQPuWtOrfq9eyoMZjQc4IdTpOu5p3PqcCLQ3dv4LaieLx8d2+9Znlv2ERF2QIiICslPBPp7QNRjT2deh+kI90VKD2imSOLmVXif+0Fe0TQIiICIiCBC110r6qaFcvq4N3s1V0ktv7O4/uj9WebbfslbGRBzzi9ibYwILXYZ1Wlv7ICsw2guaWd9h8WwrPjNs4YwDmp1ABnp1WEHnkI+RAPiunlT4vA0qoirTZUHB7GuHxCzQ5gc6gWlxNPUjJmcHaa2ERfjOqpKlBmXMMpJ+jnl4vvlo+BXR2I6A7LfrgMOP3aTWfyAK31uqvZDjPsmU/sVq7B6NeAs4m3OvZMBgh3gT+AXl+UWDdPH8FvDbvVBgRTqVKNWvQyMc73hVZ3RNxU727c4LSFeqWPLHEG+o0+N/VZcYrlUipUJsLeSlYdgc5VeL90x/TgpWz298eKizS8bb7skpYaGW/PP4Kx7VHfhZQx3dA1tvWPbcbDptw5rlh7u3k6igoPLTKvWHxAYBlsZBPkf6buKtWHrsgAiTvkfjoplN4BJ4aW9F3081stX4YokvcBMmJJ1s2fIeisW3Kueq53gPINH4r2cSAOAA48t3j95VG5+YzxP5/PJZeorDW07CmPL0v3R8T81DDYXNAiBvF93Mxy0Cm4Rhtzvztw9T6LYfV70Ifi3Z6ksw7DEiJcRubO+NSZ3a7mE6PJe9MY2fsqo6BRpy4gwcveOlmgDM6J0CyfCdXWPeQXMIB4ljd3Bzg4fZ3LdGydjUMM3LQphlgCdXmNMzjc+ZVeumnNpx/VTiyLPpDkazxy3USFK/wDa3HiYqUeUVHH5sat0ImhorE9WW0YkU6bz/qMDt31vxVGehG0264R/iKlJ38ryugUTRpzkeiWPY4n2XEA3u1hMTwLVIZsHFiB7JiNZ/UVs1o3wulEWcYOdMN0a2gbNwmIJO9zXNAHAF0Qrjher7alQQaIp/tVa7R5wzMRx0W+kWcMfpu79tTbI6mhZ2KxN97aDY9alSSfshZ5sDohgsHBoUGh//wBjpfVvr33SR4CAr6irTBERaCIiAiIgIiICIiAiIgIiICIiAiIgtvSVpOExQEyaNWI1ns3aLk3Ftlx5rsMhcv8AWV0b9gxr6Y/VOipS5MeSMh/dIc3wAKmtY2GnKJ5/BS2ughVWGpue7LTa6oXXDGNc99gSYDQdwnylUuJa6bA2MG1wRxjQrLNtxumR4B+Zuu7z4/nwVr6RG7Tprxj828lIwGMc22k8R9yvNTDirRcd7TMReLj5GfELjP05O1vLBjLCN8+V/wC6iavifExPoqt+FA4eo+CmUsFJ4Dn475Xd51NRpmMztG6DdO4R8VUYKnf5+q91CC7KLgTHPmr50N2McRiaNLTtHgE8GtMuI5wCuWd+HbxzXbP+gHVnTq06WKxTnZXCW0QMsiTBe4GYOoAjdfctuYbDsptaym1rGtEBrQA0DgANF6o0mta1rQA1oAAGgAEABe12k1NOVu7sREWsEREBERAREQEREBERAREQEREBERAREQEREBERAREQEREBERAWoP8A1AbPJbhK8WmpSd4uAez+SotvrXXXjicuCotIkPxDQfAUqrreYCzL2bPdqvqqMbWwMH6VQeuHqj8VvfpL0JwOOObEUQam6qwmnWtoC9t3Dk6Qua8DizhqrK1NxPYvbUG4ksIcBbcYhdaMdIBG+6RjR/TDqgOHoVsRhsQ+qKYL+yqMBqZR72V7IBIEmMt49cJ6PYnvBpEh0C2t10/tOrko1X/Vpvd6NJXMfRjCCWmNLX5RuPl+ZXLyyR28Xu2ZsDq1o16DaxqubmBAa1gDmlpLQC52a0jhK03iqdVlbJWkPpvh7YgNc03EDQj4rp/oO0jBUZ35j6vd/fzWFdd/Rlr6Ax1Noz04bVgXcxxytcY1LSQP3XGfdCuftjnfdpOk0hwnW4t8VszqjwoOOpH6lOq7/jkv9srXRPfncYPK+sLZXVrWyYzD7g4OaecsP/kB6Lj/ACjt/Gt3IiL0vOIiICIiAiIgIiICIiAiIgIiICIiAiIgIiICIiAiIgIigSgii8dqOKh2oQTEUo1goduFm43Sctbde+GLsDReP8vENJ8HU6jfmR6rYZrhYT1wVmHZlQOOtSlHiHgn4ArLZpslc/4ah2rmUt9RzaY8XnIPiuumNAAA0Aj0XNXVps7tdp4WQCxjnVT/ALTS5hvr38i6N9pCTKM1XvHtBpVAdCxwP2Suc+j4ii3mCbgfFb821iT7PiMl3dlUyjeTkdA9YWhuj2Np5aZOje84b4BnTSYPxC5eXvWnXxdb26G2Vheyo0qf1GNb5gAH4r3jsIyrTfSqNzMqNcxzToQ4QR6FUWA2xSrMFSm6Wn5wDHoQqn2kcV15Rz41zDt3ZDsJXdh3mTSc9k/WAdLHHgSxzSrzsjGmkWVG603NeP4XZvuhSesgn/EsVJ/zJ8nMY4G/JwCkUgTSc4aNZcAbyMt+d5hefP3dsfZ0zhqzXsa9plrmhwPJwkKYsT6A7WbUwNCD7jezPIt0H2S0+YWQe2BejnHHjVYio/awvXtQTlDjVUiphigvQrreUZqp6KUKwXoVAmzT2i8doOIXoOC1iKIiAiIghKiiICKCIIooIEEUREBERAREQCrVtvGmnTc4eXifz8FdVSYzBipYoMEq7fqscxjpBcA4XFwTpGvy908QrrgNqmqJFr6Xm3KI+KuFXo425acv7oDT6hWut0XN4e+OTiFFw38ukykVxqcSpNfaTGe/Ua3954Hlcqz1uhdMmT2h8wT5my90eh+EAl1Aud+0XR4a/iovj/KvUidX6UYZpg4mmDwzj4rCOtLpLSq4RtKnUbULqrT3TMBrXST5kDz5LM6vQjAulzMP5dpUafmR6cFI/wCkMFo6i9p5gOafOZT05PtvPcam6uNqsw+JNapOTI5lrmXQ4W55fitiu6w6G6lUPk0ferq3opgRpTpc5p3+IKnN6H4XdTpO8gfmOaanzKS/VWen1hg//HqnwAWttpYWq6tUdSoua17nkDKQGtLpaPIcOC2vW6LUR/k0z/ts9dEZsJjZdTpsY6NWtaLHdppYeinr4itb+Vi6OdI62GoMojCPqFskuNpJM6ZbRYeSueP6d1mNtgKhfuEkiY4tYVV+xVAbW/PJVVKhVH9R96b/ALWcfy0rtx2MxVapialCqXVcrjkoVOzDQAwBojQANEzzvMq+7E2PiKlGpT7Co1xaQ3O17GzaJJAsI8eS2oaL5vZS34N03FjvEg+Bj7ll3fgmp8sc6J08bg6TqeTDuzEHvVHWIEWht9Aryds7QOlHC/bcq4UXEy1jvO3pmnwU3sHXGU2tMAN8BuVTf0y6+1vG09on/Jwo5y9ef8U2l9TDNng53neFdBQdfun5m++/iojCv4Hzgre/pnS3/wCIbQv3sOQNw7S9vhH3L0MVjXC9WkzhkY5x4zLjAHkrg3Bv4egUxuz3p2dLeH1pGbEVI5NY35NU1mJAmS98H6TnHyiYVa3ZblOZshNZG8VPh9ogWDY8leMFii7cqalscK44fCBquSoys+FSFFAitAiIgIoKKCEoAkIAjAooqCNRRQUUBERAREQEREBQhRRB5LAodmOC9ogl9iOCgaA4KaiCQcK3gE9lbwCnogp/ZG8EODbwVQiCl9iZwCiMEzgPRVKIKf2NvAJ7I3gFUIgkeyt4KPszeCnIglCg3gFHsRwUxEHjsgo5AvSIIZQkKKICIiAiIgIiICIiAiIgIiICIiAiIg//2Q==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02" name="Picture 30" descr="http://www.myjurassicpark.com/apatosaurus.sc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18504"/>
            <a:ext cx="40671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66800" y="381000"/>
            <a:ext cx="7851648" cy="1828800"/>
          </a:xfrm>
        </p:spPr>
        <p:txBody>
          <a:bodyPr/>
          <a:lstStyle/>
          <a:p>
            <a:r>
              <a:rPr lang="en-US" dirty="0"/>
              <a:t>Apatosaurus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7854696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had a small mouth and peg-like teeth.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vignette2.wikia.nocookie.net/dinosaurs/images/a/ac/Prehistoric-scenes-apatosaurus-2.jpg/revision/latest?cb=20140817175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86" y="3429000"/>
            <a:ext cx="4191000" cy="32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329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518</TotalTime>
  <Words>110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Flow</vt:lpstr>
      <vt:lpstr>Apatosaurus</vt:lpstr>
      <vt:lpstr>Apatosaurus</vt:lpstr>
      <vt:lpstr>Apatosaurus</vt:lpstr>
      <vt:lpstr>Apatosaurus</vt:lpstr>
      <vt:lpstr>Apatosaurus</vt:lpstr>
      <vt:lpstr>Apatosaurus</vt:lpstr>
      <vt:lpstr>Apatosaurus</vt:lpstr>
      <vt:lpstr>Apatosaurus</vt:lpstr>
      <vt:lpstr>Apatosaurus</vt:lpstr>
      <vt:lpstr>Apatosaurus</vt:lpstr>
      <vt:lpstr>Apatosaurus</vt:lpstr>
      <vt:lpstr>Apatosaurus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susan smith</cp:lastModifiedBy>
  <cp:revision>30</cp:revision>
  <dcterms:created xsi:type="dcterms:W3CDTF">2016-03-04T14:55:17Z</dcterms:created>
  <dcterms:modified xsi:type="dcterms:W3CDTF">2016-04-08T17:21:33Z</dcterms:modified>
</cp:coreProperties>
</file>