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990099"/>
    <a:srgbClr val="660066"/>
    <a:srgbClr val="663300"/>
    <a:srgbClr val="E08E2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0"/>
  </p:normalViewPr>
  <p:slideViewPr>
    <p:cSldViewPr>
      <p:cViewPr varScale="1">
        <p:scale>
          <a:sx n="54" d="100"/>
          <a:sy n="54" d="100"/>
        </p:scale>
        <p:origin x="9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57665F8-3661-4320-9FFD-6E1F8E8DB1DC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0FF8-44DC-4095-8132-B4A7ECF3C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65F8-3661-4320-9FFD-6E1F8E8DB1DC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0FF8-44DC-4095-8132-B4A7ECF3C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65F8-3661-4320-9FFD-6E1F8E8DB1DC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0FF8-44DC-4095-8132-B4A7ECF3C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65F8-3661-4320-9FFD-6E1F8E8DB1DC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0FF8-44DC-4095-8132-B4A7ECF3C2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65F8-3661-4320-9FFD-6E1F8E8DB1DC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0FF8-44DC-4095-8132-B4A7ECF3C21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65F8-3661-4320-9FFD-6E1F8E8DB1DC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0FF8-44DC-4095-8132-B4A7ECF3C21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65F8-3661-4320-9FFD-6E1F8E8DB1DC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0FF8-44DC-4095-8132-B4A7ECF3C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65F8-3661-4320-9FFD-6E1F8E8DB1DC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0FF8-44DC-4095-8132-B4A7ECF3C21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65F8-3661-4320-9FFD-6E1F8E8DB1DC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0FF8-44DC-4095-8132-B4A7ECF3C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65F8-3661-4320-9FFD-6E1F8E8DB1DC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0FF8-44DC-4095-8132-B4A7ECF3C2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65F8-3661-4320-9FFD-6E1F8E8DB1DC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0FF8-44DC-4095-8132-B4A7ECF3C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57665F8-3661-4320-9FFD-6E1F8E8DB1DC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28F0FF8-44DC-4095-8132-B4A7ECF3C2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0" y="990600"/>
            <a:ext cx="6400800" cy="1295400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Corythosaurus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By </a:t>
            </a:r>
            <a:r>
              <a:rPr lang="en-US" dirty="0" err="1" smtClean="0">
                <a:solidFill>
                  <a:srgbClr val="C00000"/>
                </a:solidFill>
              </a:rPr>
              <a:t>Concetta</a:t>
            </a:r>
            <a:r>
              <a:rPr lang="en-US" dirty="0" smtClean="0">
                <a:solidFill>
                  <a:srgbClr val="C00000"/>
                </a:solidFill>
              </a:rPr>
              <a:t> Charleston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s://encrypted-tbn0.gstatic.com/images?q=tbn:ANd9GcT2vZ7U3tJSFl8aNnjdWK03wV8IMsUbnd9xGozhvCrmQIzrs7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38600"/>
            <a:ext cx="5715000" cy="163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0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Corythosaurus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err="1" smtClean="0">
                <a:solidFill>
                  <a:schemeClr val="tx1"/>
                </a:solidFill>
              </a:rPr>
              <a:t>Corythosaurus</a:t>
            </a:r>
            <a:r>
              <a:rPr lang="en-US" sz="2800" dirty="0" smtClean="0">
                <a:solidFill>
                  <a:schemeClr val="tx1"/>
                </a:solidFill>
              </a:rPr>
              <a:t>  walked and ran on two legs and was a </a:t>
            </a:r>
            <a:r>
              <a:rPr lang="en-US" sz="2800" dirty="0" smtClean="0">
                <a:solidFill>
                  <a:schemeClr val="tx1"/>
                </a:solidFill>
              </a:rPr>
              <a:t>pretty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fast dinosaur.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AutoShape 4" descr="data:image/jpeg;base64,/9j/4AAQSkZJRgABAQAAAQABAAD/2wCEAAkGBxQTEhUTExMWFhUXGRgXGBgYGRgaGhsYGBgYGRsZHRgYHSggHxslGxgYIjEiJSorLi4uGB8zODMtNygtLisBCgoKDg0OGxAQGy8lHyUtLS0tLy0tLS0tLS0uLS0tLS0vNS0tLS01LS0tLS0tLS0tLS0tLS0tLS0tLS0tLS0tLf/AABEIAM8A8wMBIgACEQEDEQH/xAAcAAEAAgMBAQEAAAAAAAAAAAAABAUDBgcCCAH/xABEEAABAwIDBAcGAwcCBAcAAAABAAIRAyEEMUEFElFhBhMicYGRoQcyscHR8EJS4RQjM2JykvEVgqKjsrMWJCVDU4OT/8QAGQEAAwEBAQAAAAAAAAAAAAAAAAIDBAEF/8QAJBEAAgICAgICAwEBAAAAAAAAAAECEQMhEjFBUQQiEzJhsUL/2gAMAwEAAhEDEQA/AO4oiIAIiIAIsOLxbKTS+o4NaNSY8O/ktX2p03a2W0qbi4GJf2Wjw94nlZLKaj2dUW+jbKlQNBc4gAZkmAPErX9odLqTLU2uqHj7rfM3PgFpW0cfWxEl7y8A2AEAdzfS917fR3gwgn8pn75FZp53/wAlY4/ZMxvTHE52YJya0Zd7pPlCra/S+vmHu7953wkBZsbTp3gycr8bZBVNaoAYDQXXu4xbiIyvl4LLLJJvsvGEfRModN62YqzESDmfAq0wvtIeLVGNdGeY9RbjotZwzw/eBa2+b4bvTe0aW0uvVfZbAONgcvp93XVklF6bOuEX2jpOyem2GrQHF1Jx0eLf3i0d8LZGmbjJcHpCHgEkjUHv0ctw2PtarQANN29T1Y42iJP9JA19CtEPk7qRGeH0dJRVWxtvUsRIbLXgSWmJjiCLEK1WtSTVog012ERF04EREAEREAEREAEREAEREAEREAEREAEREAFD2ntSlQbvVXATO6M3OI0a3MlVvSLpKzDnq2jfqkTEwG8C48+HLRc9xeLqVXddULnVZNhk1lj2Bwvln8VHJlUdLseMGzH0m6QvxVQPkimAYpwezcAkzYugi+WiiUsYHi9ieUS3jPHJe9pUX1P3lEdlg3e1Ic6bmGkTAI9Fi6tr272RzkceYWWTvbNKSovcM1rBMyCBnmCOPJesdjmNBDSDMSOB5Khp1yBBN9F5M8O9Z5SYyiZxjGj3pO9qL6qnq4hznSATEjXKyluDo5LDQw5JgSJK7GinRhwZO9cRNr8ZsSttwdRgaN9pvmBdpI5cNVS4jCFrgIv95jwzU/DVjG6Sd2QYAkIctitWQdpUd4ucwQJy/RfuEqEgTMSJE87rYsDSDpbukmxPcOf3mq3aeBcxzt1pc105WNzAMi0yuBfgw1cTuP3mnq3b0sItGv3kt/6KdJhXAp1XN63+XJ0ctDYmORXGdolzqnvWEjLMg3yK94ZzqL21GuMg6aayDxC04247TJzhyR9EoqfottkYqg1/4x2Xj+bj3HPzGiuFuTTVoyNU6CIi6cCIiACIiACIiACIiACIiACIiACo+lfSFmEpSSDUdIps4n8x/lH0GqvFwTpl0iGIxNSo074ncpgGwY0wPO7vFJNtLQ0FbPFXaji51QkueSXEzcnX0Xn/AFwuAENaMgIO9JIvvSBPmq0tqPMOcGSI3R8D8PBZXbOIBycdbCRbTRY/quzXRfYDHvY4vcARG6YMZ3k6Z6r1Vqhrt4CA67mtuL/c+a1hld1PIyDmP1Vph8QHMkG4Hke5TlFnSya4G8COJsB36L8bS4XGp5r9wxDhNrZ+OqsaeDAbvl7S23CI/wBuvgkoLoqa4A4eF/ipWz2Frd/MkQBw5rLiaDM29ueR04jXL1WJu16QID3BocLEiBqDc9x8V1ROtnqoXQew4sBu4Ncd2RymBZHtdT3MiIBkOBkG8gjRT954DSx3ZIF40dlEEyPBU2NwsuDmUw10kuc1sb03E6yTrbNdcUcTLinte4AbraTxH1UirtANYALyCOMEi2eoKhYim1wF7xyz8Lc7qG3GS0D8W9Nhe3LifkVOjpWVcM4VI3bCBAGsCc8tSveKwt8iB5xN8v1VlWPYaRcySbTN96T5+QXrD0Q4F87xNo1kDOOH3ZdTaGbszdBdr/s1WCTuE7rp/LNj/tnyniuwArhdNx3wd0Xt9+q6x0OxpqYZocZdTO4e4Ru/8JHkVtwT3TMuaPkvERFqIBERABERABERABERABERABERAEDb2JFLDV6hnsUnutnZpNua+fNl7L7BcADEC0Eg5i3hou4e0Kru7OxB4tDf7ntb81yPYWFpPllQdl1ibiPLNQzSothXbKOvWLjbLmO1HGNAsbSR+I98/IQr3HbILXEN3nXiTwFhmO5QaWxarwRulo4kW9OH3EqcXFrRY/HMDyTYEi99fksOGJpug37lNdhDTyl3EniJtyUeq382RBB5Xz80i9eBi0wOLA7UAgfeimMxDSZe4MBuBOYBvI0nIdx5LWqeIFM3ytrHFbHhX0jSJMN4RFuY5+anKNBZOxO1KYglzRTbNx93lazi9tNqOIpUX1eBItHIcPDVRTQdiHy7e3R7rSZgHImcyc/FbHSwbWUwL3Am8X7hlEDyRxjHvbDZQDbdVo3OpcxsXDSfUEfCFY7G6R06kNcW03j85hr4OhyDo0OvFTsPs5jjMuPiT5XXrHdBW1WktJD876+MfVMpQfgVqiV1rbtid4ZXjPM9x1ULEUTvH8OoIMZE5RkVW4WucM00a5cHNMMkQC29gY7VyNbRHJSv2/fZkYEZRqZ+CnKI6JFGmXwLT5TksdTepOuCSPPmvLHugFhh4MjXPlqFjGK3jLhDhZzeB4jkbpaaGPdfEtLeyHTYy4COUQfVb/7NsbJqMJneAcPCx+I8lrGzsNSLDbK/h9z6Kw6Kv6iuxxIAB3T/AEuMT6g+CtimuSJZFpo6kiIvQMYREQAREQAREQAREQAREQAREQBrPtJH/p1f/wCv/usXINl1wCB4wV2jpzSDsBiAZgM3rfykO+S4Y0wYIBk5X9CFl+QtmjAb9hMVTqshzmtLcp11z/wv3GUQGh7DYEExunKJIJOh+fFaH15bZpnkT8D5KT/4je2JJnI6OjhKzpPwWcTZ6TMPUpuhxeS4Afmm1t3OTdUu2NiupjfEkZnWw17ljpdJKcdthIzyBvy43XluLDzvuBaXCBJmGjIXJgZSBZNVHKZrz+0766eJU7DktY4RaMjORtIIyX5iKAdeYJvYjxUzZ2zi9hh4ll92bnmLCe5O5Jo7VEbCYwMEwT3xbPIgDlmpdDaRqHd3o4SSPlCrHA3hu9mIabRa8iyyf6eS0PAbpbfbryJzSuKfZ2yVUxbqThAI14jzVps/pW5jg8HvafdPh/ha7XeYuQJykzOliLKDVoP95lxmY+MZhcjjsGzdNt7Rp1yHAAE+80xE8uKqaOzzZzCRnaR6Tb6qr2WQ8wagnhHDvhbU3BuY3fpu3gBoJMd0/d0kk4ujqaoj4faRBLXNjOCTM3vnrM2UTHwDvtN9RGbTn9R3K+2Xg6dQOdVZYw0NzLib+7Eg2mdPNZcXsVm64NMhs2mPCMpAi9s0N0cTRW7MxhaZLoBaR5xp9VsGCayox0GHgEBpObQ0Ry/wtIx8tdY2yOpMZK1oUHuYCJHAgkeNlxLVhI7Xs3E9ZSp1PzNB8SL+qkrV/Z5inOwxpvILqTy3vae0D5lw8FtC9KErimYZKnQRETHAiIgAiIgAiIgAiIgAiIgCJtbCddQq0v8A5Kb2f3NI+a+eHYk5ZaGL96+kl8+dJ8CW4rEMILIqPdu8nOJaZHEEHWxChmS1ZbC9lHXxIylYnYrSx5H7svzEYcHK/hHqfFTtnYZhLWPcGb1gTFuJ+Xik0kX2QmBoMuER337gSvX7RUd/DouI4u7I9blbWcIySafui08VX12QdTyHz4KH5VfQ9eivw+HruI3nsbOgaTlzJA9FY08MGCXV9ItuifRU20trimYbDqlxEWb45yqDF42pVP7x5PLIeStDFOe+kTlNR0bxh8bh95rOtaBlLpjxOQVnV2LRqMd1Zcyo3tBzTaQZmMo5hcpNPmtl6MdINwtp1iSzJriXdnla+78Oaafx3FXFirLydM2etsuqxgqOeXb1ifkeHgq/a+Oo0Whrmy+CRuwIByk8YV/WxgNO12zMg9nwGenJc22liOtqOqOiCfQWAHgo4Y/klvoeT4ousPjsPVIkPDpkG3lIufFWVbHkOBAJBgAggjTURf6rQzANirPZu0alJ28DINnA3BBtcK88HlCxyezoeyNuQ3d3ZcHB17SMjl/LbwHBQqvSJ4qVH0miHGe1MgRAm95F7C0qvoYilU3YtObRabzuz3ea2zE4ZjqFOoxkfheA06axGc5rLL69ofRpzsUT71y65d8IGS2/C7Ub+zNk3tA1yII7pWv7Twclu6Msxw88lDwtY7hbfsnU6LqqUbQNbOmez3Gf+Yc0GRUYZH8zSI9N5dEXDeiW220sVQFhDgD/AEu7JPdc+MruS1fH/WjNmX2CIiuSCIiACIiACIiACIiACIiAC5n7XdllrqWMaLD93UIHOWE8p3hP9IXTFhxmFZVY6nUaHMeC1zTkQcwllHkqOxdOz5vrYze7JA5OAj5Zf51M0+IZU36dTccKTy5lNxFnlh7e73Ehdkf7IKJqEnFVup0pw3eA/L1nDw+qtunWwqTcBTZTptDMM9jmNA90AFlufavxuUiioRbLPJyaSNDZ+7oNa0ePDitd2hVqEimyabDm8g3n8v1U7pFtUUmtpgAu4fWOH0WuftL3mH1N0HMhoMeeixwg5S5M0WqorMVgHMquZExkRqIsVFfScJBGVlt5o9UAZLmnKqAHOafyuabRbkVBaGio4mHA6kgC/GbgzpErbDNZCWM15rJ+q8K32kyQCdI0gAZwFUvYrKVk2qNk2DtIlm5JBtabSMjB+5VLicGWuIntCVGoVSxwcFc40Nc1tQTex79PvkoceErXkqnyW/BUPZxXhlQsyuFMp0QZlYqtC8AE2yHLNVUkxGq6Juz9qdWQ4ZGJ4FutuIW/ftxLCKboFpaSSDbMOjPl6rmeDAIcw55g/ELZdkYtzqLALlojy/RZfk4/KK4pWXZql7RxnO+ngq+rSALjqQJ87lZMNjRN57l42hDXb8WcCCdRqPCyyxuLos1ezEHNsTmCXDjlEfou/wDRfagxOGp1QZMbrv6m9k+cT3EL56xOGDgDJGkj7+5XQvYxtgtfVwlTOz283NEGO9gb/wDmVrxNWZ8y0dYREWkzBERABERABERABERABERABERABat7TKxbs+rBgk0x/wAxpPoCtpXMPbRi3g4SkP4b+uLhoXN6sNnuD3FLP9WNHtHI9sYd2/vSTax4wsLakwR3RzWyNoZSNRBsQbAxydFjOefGKHpPQ6qu5zRDTcN5QPmSs+OVviapaVkjD4hzfdMSMpkEc+K9U2bodLWneGe7JblkfD4qHs2qC2Zy+GqvKZ4ckk24S0NH7LZUYrCE7s5ES0k6T8josBwsjsjIeec/eStdpUS3ttu0SCOAd+pV1gsEw4RzhulwcAHQQQIB1zEngqrL9bQjh4ZzrEZ3Cn7JJeCwG4ghujo+akdIcG1sbp3nSZjKNIm/FUlBxaQQYIuCtH7x0R/WRedTEkkC0xNzByXnA1Q1+86ZM/Q381PoVW4imTZr/wAQ4nQlRqOGI3d4ZT6z6a+Kz89NPstXopse3dqOjirbZTyGAsduyNSJ5j/IUPblE782yExxOnfZNiUi5rhw7V+AzVZfbHYi1IvqGKEEObvcwIPkCpbajXsLZnKDrbQ8CqileOB4Ly+mWukWPGb/AEjkVlljTZdSNhZsvfDiwEDTPObCFixLn4LFUarDBpkNcZmDYSTq2fQlYdkdIK2HfnLHbpuJaHZSRnzzzUrH7XNUkVRSizt0Wk6G5vlMDkiKaYktnd9hbWZiaQqNscnN1a7h3cCrFcH2B0iqYZ7ajL6OboRwIXY+j+36OLZvU3X/ABNObf05rRjyctPszzg4lqiIqkwiIgAiIgAiIgAiIgAiIgAtO9qmyOvwRe33qDhVEZxBa4d0O3v9q3FfhC41ao6nTs+eNl40Emm+bmYP5hn8Z8u9esdsmpjX06FINNRxIbvmAIBJkwdAcgtm6ddCjhy+tQbNJx3gB+B35T/IcgdJg89b6L7XbTrUa995j96MiW3Y9saOguBlZONSs1KXJUjXcfsGtgMQaOIADhB7JJaWuyc0kCRI4aHgprMRYcVc+1npPTxtamKIG5RBbvFpDnl0Fwg33BAA7yeC1bZb57Ouh5KuWCl9hccmtFyx5IiJEXB1BmVD2lVc3dAgNaOzGY5E8VaUaRbBExBBgib9684ym1wgiRxB+qyxlUv4WatGsVXT8VExWE1AjirZ+y3T2SCOefkvLMA68h1soF5MC3FbIzXhkXH2U+GxBpvDgY49y6x0Yw1B38WmHAiDeIn8QHFc5/0ao9wG4QCbkiBGpHFbpgLRpyus/wAua012dxxe7M23ujWFBBB7gCYjTIqmrYZlNpYwNY06ixOWZ1/RW+MMiAqJ5LhFrEXv4n4LLCc5dvRZRSRDwjJEc81LfhgRIPL6LwylAPIgnI58I8VnNQNAPlx+7LRJ70cRX1KfZIhYsK1j/wB3UFxYFWFRh+fmqrGNDr+64d6eO9HGywpbOdTPYdLdWuPwKm7O2u+hUDwXUnA5/rke5UFLbD6ZHWAlvHP1Vrh9q06otBnNpXHGa21f9C4y0js/RnpzSrgNqkNf+b8J7/yn05rb2uBEi4XzU3BiZpOcxw/t8svJW+zPaBisEQKrCafFvab4tOXgqwyt67/0hPDWzv6LnWy/a/g6gHWEsOtj8CPmtm2b00wNf+Hiac8Cd0+qtyRLiy/ReadQOEtII4gyPRekwoREQAREQAREQAREQB5ewEEEAgiCDcEHQhcf9onRbD0q7OpduOqEmozQCPfBmQbekZQF2JcH6ebZFbaGKbYBjRTYZn3Pey4kn0U8vWh8auRp21B1ggwXCwcAIIEW/qsoeznEQ4H3T6H9ZWIYmKjoMttPepGEdvVXW98eZEGe+AVymo0Wu3ZsdfFdlt4k6cr/AAlYq7oiDM8Pgoe03llKebfmCsWDxO+IDr92mcrJGGuRaT8GeuTMj6/ZWOk92eY+awFx1M+iyUnwY4qtUImXOBe4u7RJ4a/5XsVCDc/ij1iLKDhcTnBPhn996xtr2ki955cPgpONsLLHH1YETGudwtbxG0nkHcEazGvJW7TkDck+GRtB5wqTHy0NDc5+Cphiro7O6PGHbWd2y4wNCfkrH9sqObuAWzM9/wBQqxhM9r1KlHaAaIaJ+z9FaUb8CRdeSUyR38V6ic1WVMe8nQdw7/mo76zzmT9yufjbO80WtXDtUCvgWi4I++YUQFxtcrIcO7Uxbj8FSMXHyI5J+DOyrVZ7ryRwmSrPDY0ubDrjnl5Kj3TwK89Y8ZSCuSxqR1TaLqpsuk4zTJpk/hmW/ovyvs4tFpdGZmfTOFXUNoECDbzUujtLWYPilcciOpwZZbN6QVaX8Os5jtLkfNbFgPaHj6f/ALgfGj4IPIzfyK1UVmPPaAk6ix+hXoYYCIILT4H5/FJ0dqztvQv2gMxj+pqs6qtHZvLHxnunMGBMHzK3VfNtCmymA5r3OeLgjsgHMEayLLrvsy6S1sXTqtrCTSLQKkRvb29YxaRu6cR3mkMl6IzhW0bqiIqkgiIgAiIgD8cuD9NfZ07A4F+JOI62qHND+zAh7wN4XkukiZ4ldzxmIFOm+o73WNc49zQSfgvmLb23sRjHufWquc0kkMLjutk2DW5CMslxjRTNfw1OApWHqhlanyLQeW9Y+hWGiAHy/wB0doDidBPBQqri57ieMpq5aHujoGNw4cC05OCo2bPNN280zbIG/krtlbfYxwjIE90SvNNpgFucEfNeVCUoJo2cVLZTNrAugkTqP0WYULm3JVe3qEPn83yVaHHifNbo4+UVJMhKdOmjaXO8OawtfDje/wB5KgbiXDJx85U/Zwc94DiSPxfJceJxVtgsifRaUK5cRyjT74Kt2o7t+cef6KcBAPMQodZsmeH6pcdcrGl0RKbXEw1pPqT9/Je6WHcdANc9J/VXeGoviGklovLRw1mJ170o1WMJL2yCDDchPEwZJ71Rz9CURaWxu0Bv705im0kjKRcC8Dn5LKNntb+GeZI/6ROqtq21XOAFJopNi+4N0u7zMlQGuJE+pNybqbyDqB+t2dJ7R3WRYtEHy8fVYRs1s3Mxc9y9GqZvPO6zdeDxAU5SmOlEjuYz8vkFicxpZGpyP1U8bpEhp8dfJYeq3vwZ/FClRwpy1rXw8AWsTMemSkuwbSJYB/c1w9FYuwQcO0L8Nbd6xf6aNBHMfon/ADL2JwK+ps94FhPcVmwNctO69tvVBvMMPmOIVpsjZNSuSKFJ1VwgkMEwCbS7IeKo5WqexOuiOa86QD9hd39m2A6nZ9HKX71Qxrvklvjubo8Fq/RT2YZVMdc2LaTXf9bhryaYtmcl0rDYdtNjWMaGtaAGtGQAyAXccadiZJ3oyoiKpIIiIAIiIAoenjyNnYwjPqKvqwhfM9QWBX1btPBNr0atF07tRj6ZjOHtLTHO6+XcfhDRc6nUkOY7dIIg24gpJOmVxlRiFEc3t2VjiADbisLqW61oaZJgO4TYCOSpGQSRsOCxUMYD+QA+QUrDYjPkqlhgxnC9F8arFLGnZoUmiNt6pvVIGTQPW/0Va1inVGkku4ryQIvI8BC1w+sUiMttsiUacub3/BXeCok7zuYtxAUTA0e1PD1JVnUEG2gj4KeWXgbHHyZ2gESeagvZE28VK3o5/fxWJsOv6LPHRVuzJsnCkktD4Bzg53FjyyWbGYJtN0b1+fHilKiG3nv8V5qUN65KHLlLvQfqj9bJvp5epX418WjLUX5K+2R0NxGIgspO3bdo9lscQ52Y7pK27Zfssdv71eq0DhTBJ83AAd8FdjFvpCSyI5w7DbwmCFM2fgX1HNZTYXkmOyJM245Dmu07O6FYOlfqusdxq9v/AIfd8gtgp0w0Q0AAZACB5BOsLfZJ5TkWH9nWKqASG04/O/4Bkq4wXswj364g57rb+BJ+S6OidYI1sT8kjS6Xs1woMl9Y8t5oHfZs+qtsD0NwVLKg139cv9HSPRXyJ1jgvBznL2VlPo7hGmRhaAMzPVMmeMwrClRa2zWho5AD4L2iZJLoUIiLoBERABERABERABaf009nuGx+8/8Ag4ggfvmgmYEDfZIDrACbGwvFluCIA+Yun3Rv/TsQaRf1jd1r2uIglriW3AsCHNd6LWmvBuM19S9L6FEYeriKlKm99KnULHuY1zmktI7LiJFzovlmlSIA8lxf0opWTMPiAIkSlWsLfAZnwUWtWIIg/wCV4pVybzdLw8lOfg2PBYUBo3wCSJIzidB4L8r7Ppm8lsZDNVLX1IB3rcFIY9/JScJp3Y/KLXROexjWANaBBBk3c4jnoO5Y31GgZqG1jnHOT3qRSw0jPxXGku2F30jE6ryXkTM+SzmkGry931XeS8BR+NJIzVp0c2g6hiKdYAE03tJHETcX5SoGHZKn0sMBBSTmkdUWz6WpVA5ocDIIBB5G4Xtax7Oto9dgmCSTTJpkngILfJpA8Fs60wlyimZJKnQRETHAiIgAiIgAiIgAiIgAiI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UTExMWFhUXGRgXGBgYGRgaGhsYGBgYGRsZHRgYHSggHxslGxgYIjEiJSorLi4uGB8zODMtNygtLisBCgoKDg0OGxAQGy8lHyUtLS0tLy0tLS0tLS0uLS0tLS0vNS0tLS01LS0tLS0tLS0tLS0tLS0tLS0tLS0tLS0tLf/AABEIAM8A8wMBIgACEQEDEQH/xAAcAAEAAgMBAQEAAAAAAAAAAAAABAUDBgcCCAH/xABEEAABAwIDBAcGAwcCBAcAAAABAAIRAyEEMUEFElFhBhMicYGRoQcyscHR8EJS4RQjM2JykvEVgqKjsrMWJCVDU4OT/8QAGQEAAwEBAQAAAAAAAAAAAAAAAAIDBAEF/8QAJBEAAgICAgICAwEBAAAAAAAAAAECEQMhEjFBUQQiEzJhsUL/2gAMAwEAAhEDEQA/AO4oiIAIiIAIsOLxbKTS+o4NaNSY8O/ktX2p03a2W0qbi4GJf2Wjw94nlZLKaj2dUW+jbKlQNBc4gAZkmAPErX9odLqTLU2uqHj7rfM3PgFpW0cfWxEl7y8A2AEAdzfS917fR3gwgn8pn75FZp53/wAlY4/ZMxvTHE52YJya0Zd7pPlCra/S+vmHu7953wkBZsbTp3gycr8bZBVNaoAYDQXXu4xbiIyvl4LLLJJvsvGEfRModN62YqzESDmfAq0wvtIeLVGNdGeY9RbjotZwzw/eBa2+b4bvTe0aW0uvVfZbAONgcvp93XVklF6bOuEX2jpOyem2GrQHF1Jx0eLf3i0d8LZGmbjJcHpCHgEkjUHv0ctw2PtarQANN29T1Y42iJP9JA19CtEPk7qRGeH0dJRVWxtvUsRIbLXgSWmJjiCLEK1WtSTVog012ERF04EREAEREAEREAEREAEREAEREAEREAEREAFD2ntSlQbvVXATO6M3OI0a3MlVvSLpKzDnq2jfqkTEwG8C48+HLRc9xeLqVXddULnVZNhk1lj2Bwvln8VHJlUdLseMGzH0m6QvxVQPkimAYpwezcAkzYugi+WiiUsYHi9ieUS3jPHJe9pUX1P3lEdlg3e1Ic6bmGkTAI9Fi6tr272RzkceYWWTvbNKSovcM1rBMyCBnmCOPJesdjmNBDSDMSOB5Khp1yBBN9F5M8O9Z5SYyiZxjGj3pO9qL6qnq4hznSATEjXKyluDo5LDQw5JgSJK7GinRhwZO9cRNr8ZsSttwdRgaN9pvmBdpI5cNVS4jCFrgIv95jwzU/DVjG6Sd2QYAkIctitWQdpUd4ucwQJy/RfuEqEgTMSJE87rYsDSDpbukmxPcOf3mq3aeBcxzt1pc105WNzAMi0yuBfgw1cTuP3mnq3b0sItGv3kt/6KdJhXAp1XN63+XJ0ctDYmORXGdolzqnvWEjLMg3yK94ZzqL21GuMg6aayDxC04247TJzhyR9EoqfottkYqg1/4x2Xj+bj3HPzGiuFuTTVoyNU6CIi6cCIiACIiACIiACIiACIiACIiACo+lfSFmEpSSDUdIps4n8x/lH0GqvFwTpl0iGIxNSo074ncpgGwY0wPO7vFJNtLQ0FbPFXaji51QkueSXEzcnX0Xn/AFwuAENaMgIO9JIvvSBPmq0tqPMOcGSI3R8D8PBZXbOIBycdbCRbTRY/quzXRfYDHvY4vcARG6YMZ3k6Z6r1Vqhrt4CA67mtuL/c+a1hld1PIyDmP1Vph8QHMkG4Hke5TlFnSya4G8COJsB36L8bS4XGp5r9wxDhNrZ+OqsaeDAbvl7S23CI/wBuvgkoLoqa4A4eF/ipWz2Frd/MkQBw5rLiaDM29ueR04jXL1WJu16QID3BocLEiBqDc9x8V1ROtnqoXQew4sBu4Ncd2RymBZHtdT3MiIBkOBkG8gjRT954DSx3ZIF40dlEEyPBU2NwsuDmUw10kuc1sb03E6yTrbNdcUcTLinte4AbraTxH1UirtANYALyCOMEi2eoKhYim1wF7xyz8Lc7qG3GS0D8W9Nhe3LifkVOjpWVcM4VI3bCBAGsCc8tSveKwt8iB5xN8v1VlWPYaRcySbTN96T5+QXrD0Q4F87xNo1kDOOH3ZdTaGbszdBdr/s1WCTuE7rp/LNj/tnyniuwArhdNx3wd0Xt9+q6x0OxpqYZocZdTO4e4Ru/8JHkVtwT3TMuaPkvERFqIBERABERABERABERABERABERAEDb2JFLDV6hnsUnutnZpNua+fNl7L7BcADEC0Eg5i3hou4e0Kru7OxB4tDf7ntb81yPYWFpPllQdl1ibiPLNQzSothXbKOvWLjbLmO1HGNAsbSR+I98/IQr3HbILXEN3nXiTwFhmO5QaWxarwRulo4kW9OH3EqcXFrRY/HMDyTYEi99fksOGJpug37lNdhDTyl3EniJtyUeq382RBB5Xz80i9eBi0wOLA7UAgfeimMxDSZe4MBuBOYBvI0nIdx5LWqeIFM3ytrHFbHhX0jSJMN4RFuY5+anKNBZOxO1KYglzRTbNx93lazi9tNqOIpUX1eBItHIcPDVRTQdiHy7e3R7rSZgHImcyc/FbHSwbWUwL3Am8X7hlEDyRxjHvbDZQDbdVo3OpcxsXDSfUEfCFY7G6R06kNcW03j85hr4OhyDo0OvFTsPs5jjMuPiT5XXrHdBW1WktJD876+MfVMpQfgVqiV1rbtid4ZXjPM9x1ULEUTvH8OoIMZE5RkVW4WucM00a5cHNMMkQC29gY7VyNbRHJSv2/fZkYEZRqZ+CnKI6JFGmXwLT5TksdTepOuCSPPmvLHugFhh4MjXPlqFjGK3jLhDhZzeB4jkbpaaGPdfEtLeyHTYy4COUQfVb/7NsbJqMJneAcPCx+I8lrGzsNSLDbK/h9z6Kw6Kv6iuxxIAB3T/AEuMT6g+CtimuSJZFpo6kiIvQMYREQAREQAREQAREQAREQAREQBrPtJH/p1f/wCv/usXINl1wCB4wV2jpzSDsBiAZgM3rfykO+S4Y0wYIBk5X9CFl+QtmjAb9hMVTqshzmtLcp11z/wv3GUQGh7DYEExunKJIJOh+fFaH15bZpnkT8D5KT/4je2JJnI6OjhKzpPwWcTZ6TMPUpuhxeS4Afmm1t3OTdUu2NiupjfEkZnWw17ljpdJKcdthIzyBvy43XluLDzvuBaXCBJmGjIXJgZSBZNVHKZrz+0766eJU7DktY4RaMjORtIIyX5iKAdeYJvYjxUzZ2zi9hh4ll92bnmLCe5O5Jo7VEbCYwMEwT3xbPIgDlmpdDaRqHd3o4SSPlCrHA3hu9mIabRa8iyyf6eS0PAbpbfbryJzSuKfZ2yVUxbqThAI14jzVps/pW5jg8HvafdPh/ha7XeYuQJykzOliLKDVoP95lxmY+MZhcjjsGzdNt7Rp1yHAAE+80xE8uKqaOzzZzCRnaR6Tb6qr2WQ8wagnhHDvhbU3BuY3fpu3gBoJMd0/d0kk4ujqaoj4faRBLXNjOCTM3vnrM2UTHwDvtN9RGbTn9R3K+2Xg6dQOdVZYw0NzLib+7Eg2mdPNZcXsVm64NMhs2mPCMpAi9s0N0cTRW7MxhaZLoBaR5xp9VsGCayox0GHgEBpObQ0Ry/wtIx8tdY2yOpMZK1oUHuYCJHAgkeNlxLVhI7Xs3E9ZSp1PzNB8SL+qkrV/Z5inOwxpvILqTy3vae0D5lw8FtC9KErimYZKnQRETHAiIgAiIgAiIgAiIgAiIgCJtbCddQq0v8A5Kb2f3NI+a+eHYk5ZaGL96+kl8+dJ8CW4rEMILIqPdu8nOJaZHEEHWxChmS1ZbC9lHXxIylYnYrSx5H7svzEYcHK/hHqfFTtnYZhLWPcGb1gTFuJ+Xik0kX2QmBoMuER337gSvX7RUd/DouI4u7I9blbWcIySafui08VX12QdTyHz4KH5VfQ9eivw+HruI3nsbOgaTlzJA9FY08MGCXV9ItuifRU20trimYbDqlxEWb45yqDF42pVP7x5PLIeStDFOe+kTlNR0bxh8bh95rOtaBlLpjxOQVnV2LRqMd1Zcyo3tBzTaQZmMo5hcpNPmtl6MdINwtp1iSzJriXdnla+78Oaafx3FXFirLydM2etsuqxgqOeXb1ifkeHgq/a+Oo0Whrmy+CRuwIByk8YV/WxgNO12zMg9nwGenJc22liOtqOqOiCfQWAHgo4Y/klvoeT4ousPjsPVIkPDpkG3lIufFWVbHkOBAJBgAggjTURf6rQzANirPZu0alJ28DINnA3BBtcK88HlCxyezoeyNuQ3d3ZcHB17SMjl/LbwHBQqvSJ4qVH0miHGe1MgRAm95F7C0qvoYilU3YtObRabzuz3ea2zE4ZjqFOoxkfheA06axGc5rLL69ofRpzsUT71y65d8IGS2/C7Ub+zNk3tA1yII7pWv7Twclu6Msxw88lDwtY7hbfsnU6LqqUbQNbOmez3Gf+Yc0GRUYZH8zSI9N5dEXDeiW220sVQFhDgD/AEu7JPdc+MruS1fH/WjNmX2CIiuSCIiACIiACIiACIiACIiAC5n7XdllrqWMaLD93UIHOWE8p3hP9IXTFhxmFZVY6nUaHMeC1zTkQcwllHkqOxdOz5vrYze7JA5OAj5Zf51M0+IZU36dTccKTy5lNxFnlh7e73Ehdkf7IKJqEnFVup0pw3eA/L1nDw+qtunWwqTcBTZTptDMM9jmNA90AFlufavxuUiioRbLPJyaSNDZ+7oNa0ePDitd2hVqEimyabDm8g3n8v1U7pFtUUmtpgAu4fWOH0WuftL3mH1N0HMhoMeeixwg5S5M0WqorMVgHMquZExkRqIsVFfScJBGVlt5o9UAZLmnKqAHOafyuabRbkVBaGio4mHA6kgC/GbgzpErbDNZCWM15rJ+q8K32kyQCdI0gAZwFUvYrKVk2qNk2DtIlm5JBtabSMjB+5VLicGWuIntCVGoVSxwcFc40Nc1tQTex79PvkoceErXkqnyW/BUPZxXhlQsyuFMp0QZlYqtC8AE2yHLNVUkxGq6Juz9qdWQ4ZGJ4FutuIW/ftxLCKboFpaSSDbMOjPl6rmeDAIcw55g/ELZdkYtzqLALlojy/RZfk4/KK4pWXZql7RxnO+ngq+rSALjqQJ87lZMNjRN57l42hDXb8WcCCdRqPCyyxuLos1ezEHNsTmCXDjlEfou/wDRfagxOGp1QZMbrv6m9k+cT3EL56xOGDgDJGkj7+5XQvYxtgtfVwlTOz283NEGO9gb/wDmVrxNWZ8y0dYREWkzBERABERABERABERABERABERABat7TKxbs+rBgk0x/wAxpPoCtpXMPbRi3g4SkP4b+uLhoXN6sNnuD3FLP9WNHtHI9sYd2/vSTax4wsLakwR3RzWyNoZSNRBsQbAxydFjOefGKHpPQ6qu5zRDTcN5QPmSs+OVviapaVkjD4hzfdMSMpkEc+K9U2bodLWneGe7JblkfD4qHs2qC2Zy+GqvKZ4ckk24S0NH7LZUYrCE7s5ES0k6T8josBwsjsjIeec/eStdpUS3ttu0SCOAd+pV1gsEw4RzhulwcAHQQQIB1zEngqrL9bQjh4ZzrEZ3Cn7JJeCwG4ghujo+akdIcG1sbp3nSZjKNIm/FUlBxaQQYIuCtH7x0R/WRedTEkkC0xNzByXnA1Q1+86ZM/Q381PoVW4imTZr/wAQ4nQlRqOGI3d4ZT6z6a+Kz89NPstXopse3dqOjirbZTyGAsduyNSJ5j/IUPblE782yExxOnfZNiUi5rhw7V+AzVZfbHYi1IvqGKEEObvcwIPkCpbajXsLZnKDrbQ8CqileOB4Ly+mWukWPGb/AEjkVlljTZdSNhZsvfDiwEDTPObCFixLn4LFUarDBpkNcZmDYSTq2fQlYdkdIK2HfnLHbpuJaHZSRnzzzUrH7XNUkVRSizt0Wk6G5vlMDkiKaYktnd9hbWZiaQqNscnN1a7h3cCrFcH2B0iqYZ7ajL6OboRwIXY+j+36OLZvU3X/ABNObf05rRjyctPszzg4lqiIqkwiIgAiIgAiIgAiIgAiIgAtO9qmyOvwRe33qDhVEZxBa4d0O3v9q3FfhC41ao6nTs+eNl40Emm+bmYP5hn8Z8u9esdsmpjX06FINNRxIbvmAIBJkwdAcgtm6ddCjhy+tQbNJx3gB+B35T/IcgdJg89b6L7XbTrUa995j96MiW3Y9saOguBlZONSs1KXJUjXcfsGtgMQaOIADhB7JJaWuyc0kCRI4aHgprMRYcVc+1npPTxtamKIG5RBbvFpDnl0Fwg33BAA7yeC1bZb57Ouh5KuWCl9hccmtFyx5IiJEXB1BmVD2lVc3dAgNaOzGY5E8VaUaRbBExBBgib9684ym1wgiRxB+qyxlUv4WatGsVXT8VExWE1AjirZ+y3T2SCOefkvLMA68h1soF5MC3FbIzXhkXH2U+GxBpvDgY49y6x0Yw1B38WmHAiDeIn8QHFc5/0ao9wG4QCbkiBGpHFbpgLRpyus/wAua012dxxe7M23ujWFBBB7gCYjTIqmrYZlNpYwNY06ixOWZ1/RW+MMiAqJ5LhFrEXv4n4LLCc5dvRZRSRDwjJEc81LfhgRIPL6LwylAPIgnI58I8VnNQNAPlx+7LRJ70cRX1KfZIhYsK1j/wB3UFxYFWFRh+fmqrGNDr+64d6eO9HGywpbOdTPYdLdWuPwKm7O2u+hUDwXUnA5/rke5UFLbD6ZHWAlvHP1Vrh9q06otBnNpXHGa21f9C4y0js/RnpzSrgNqkNf+b8J7/yn05rb2uBEi4XzU3BiZpOcxw/t8svJW+zPaBisEQKrCafFvab4tOXgqwyt67/0hPDWzv6LnWy/a/g6gHWEsOtj8CPmtm2b00wNf+Hiac8Cd0+qtyRLiy/ReadQOEtII4gyPRekwoREQAREQAREQAREQB5ewEEEAgiCDcEHQhcf9onRbD0q7OpduOqEmozQCPfBmQbekZQF2JcH6ebZFbaGKbYBjRTYZn3Pey4kn0U8vWh8auRp21B1ggwXCwcAIIEW/qsoeznEQ4H3T6H9ZWIYmKjoMttPepGEdvVXW98eZEGe+AVymo0Wu3ZsdfFdlt4k6cr/AAlYq7oiDM8Pgoe03llKebfmCsWDxO+IDr92mcrJGGuRaT8GeuTMj6/ZWOk92eY+awFx1M+iyUnwY4qtUImXOBe4u7RJ4a/5XsVCDc/ij1iLKDhcTnBPhn996xtr2ki955cPgpONsLLHH1YETGudwtbxG0nkHcEazGvJW7TkDck+GRtB5wqTHy0NDc5+Cphiro7O6PGHbWd2y4wNCfkrH9sqObuAWzM9/wBQqxhM9r1KlHaAaIaJ+z9FaUb8CRdeSUyR38V6ic1WVMe8nQdw7/mo76zzmT9yufjbO80WtXDtUCvgWi4I++YUQFxtcrIcO7Uxbj8FSMXHyI5J+DOyrVZ7ryRwmSrPDY0ubDrjnl5Kj3TwK89Y8ZSCuSxqR1TaLqpsuk4zTJpk/hmW/ovyvs4tFpdGZmfTOFXUNoECDbzUujtLWYPilcciOpwZZbN6QVaX8Os5jtLkfNbFgPaHj6f/ALgfGj4IPIzfyK1UVmPPaAk6ix+hXoYYCIILT4H5/FJ0dqztvQv2gMxj+pqs6qtHZvLHxnunMGBMHzK3VfNtCmymA5r3OeLgjsgHMEayLLrvsy6S1sXTqtrCTSLQKkRvb29YxaRu6cR3mkMl6IzhW0bqiIqkgiIgAiIgD8cuD9NfZ07A4F+JOI62qHND+zAh7wN4XkukiZ4ldzxmIFOm+o73WNc49zQSfgvmLb23sRjHufWquc0kkMLjutk2DW5CMslxjRTNfw1OApWHqhlanyLQeW9Y+hWGiAHy/wB0doDidBPBQqri57ieMpq5aHujoGNw4cC05OCo2bPNN280zbIG/krtlbfYxwjIE90SvNNpgFucEfNeVCUoJo2cVLZTNrAugkTqP0WYULm3JVe3qEPn83yVaHHifNbo4+UVJMhKdOmjaXO8OawtfDje/wB5KgbiXDJx85U/Zwc94DiSPxfJceJxVtgsifRaUK5cRyjT74Kt2o7t+cef6KcBAPMQodZsmeH6pcdcrGl0RKbXEw1pPqT9/Je6WHcdANc9J/VXeGoviGklovLRw1mJ170o1WMJL2yCDDchPEwZJ71Rz9CURaWxu0Bv705im0kjKRcC8Dn5LKNntb+GeZI/6ROqtq21XOAFJopNi+4N0u7zMlQGuJE+pNybqbyDqB+t2dJ7R3WRYtEHy8fVYRs1s3Mxc9y9GqZvPO6zdeDxAU5SmOlEjuYz8vkFicxpZGpyP1U8bpEhp8dfJYeq3vwZ/FClRwpy1rXw8AWsTMemSkuwbSJYB/c1w9FYuwQcO0L8Nbd6xf6aNBHMfon/ADL2JwK+ps94FhPcVmwNctO69tvVBvMMPmOIVpsjZNSuSKFJ1VwgkMEwCbS7IeKo5WqexOuiOa86QD9hd39m2A6nZ9HKX71Qxrvklvjubo8Fq/RT2YZVMdc2LaTXf9bhryaYtmcl0rDYdtNjWMaGtaAGtGQAyAXccadiZJ3oyoiKpIIiIAIiIAoenjyNnYwjPqKvqwhfM9QWBX1btPBNr0atF07tRj6ZjOHtLTHO6+XcfhDRc6nUkOY7dIIg24gpJOmVxlRiFEc3t2VjiADbisLqW61oaZJgO4TYCOSpGQSRsOCxUMYD+QA+QUrDYjPkqlhgxnC9F8arFLGnZoUmiNt6pvVIGTQPW/0Va1inVGkku4ryQIvI8BC1w+sUiMttsiUacub3/BXeCok7zuYtxAUTA0e1PD1JVnUEG2gj4KeWXgbHHyZ2gESeagvZE28VK3o5/fxWJsOv6LPHRVuzJsnCkktD4Bzg53FjyyWbGYJtN0b1+fHilKiG3nv8V5qUN65KHLlLvQfqj9bJvp5epX418WjLUX5K+2R0NxGIgspO3bdo9lscQ52Y7pK27Zfssdv71eq0DhTBJ83AAd8FdjFvpCSyI5w7DbwmCFM2fgX1HNZTYXkmOyJM245Dmu07O6FYOlfqusdxq9v/AIfd8gtgp0w0Q0AAZACB5BOsLfZJ5TkWH9nWKqASG04/O/4Bkq4wXswj364g57rb+BJ+S6OidYI1sT8kjS6Xs1woMl9Y8t5oHfZs+qtsD0NwVLKg139cv9HSPRXyJ1jgvBznL2VlPo7hGmRhaAMzPVMmeMwrClRa2zWho5AD4L2iZJLoUIiLoBERABERABERABaf009nuGx+8/8Ag4ggfvmgmYEDfZIDrACbGwvFluCIA+Yun3Rv/TsQaRf1jd1r2uIglriW3AsCHNd6LWmvBuM19S9L6FEYeriKlKm99KnULHuY1zmktI7LiJFzovlmlSIA8lxf0opWTMPiAIkSlWsLfAZnwUWtWIIg/wCV4pVybzdLw8lOfg2PBYUBo3wCSJIzidB4L8r7Ppm8lsZDNVLX1IB3rcFIY9/JScJp3Y/KLXROexjWANaBBBk3c4jnoO5Y31GgZqG1jnHOT3qRSw0jPxXGku2F30jE6ryXkTM+SzmkGry931XeS8BR+NJIzVp0c2g6hiKdYAE03tJHETcX5SoGHZKn0sMBBSTmkdUWz6WpVA5ocDIIBB5G4Xtax7Oto9dgmCSTTJpkngILfJpA8Fs60wlyimZJKnQRETHAiIgAiIgAiIgAiIgAiIg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UTExMWFhUXGRgXGBgYGRgaGhsYGBgYGRsZHRgYHSggHxslGxgYIjEiJSorLi4uGB8zODMtNygtLisBCgoKDg0OGxAQGy8lHyUtLS0tLy0tLS0tLS0uLS0tLS0vNS0tLS01LS0tLS0tLS0tLS0tLS0tLS0tLS0tLS0tLf/AABEIAM8A8wMBIgACEQEDEQH/xAAcAAEAAgMBAQEAAAAAAAAAAAAABAUDBgcCCAH/xABEEAABAwIDBAcGAwcCBAcAAAABAAIRAyEEMUEFElFhBhMicYGRoQcyscHR8EJS4RQjM2JykvEVgqKjsrMWJCVDU4OT/8QAGQEAAwEBAQAAAAAAAAAAAAAAAAIDBAEF/8QAJBEAAgICAgICAwEBAAAAAAAAAAECEQMhEjFBUQQiEzJhsUL/2gAMAwEAAhEDEQA/AO4oiIAIiIAIsOLxbKTS+o4NaNSY8O/ktX2p03a2W0qbi4GJf2Wjw94nlZLKaj2dUW+jbKlQNBc4gAZkmAPErX9odLqTLU2uqHj7rfM3PgFpW0cfWxEl7y8A2AEAdzfS917fR3gwgn8pn75FZp53/wAlY4/ZMxvTHE52YJya0Zd7pPlCra/S+vmHu7953wkBZsbTp3gycr8bZBVNaoAYDQXXu4xbiIyvl4LLLJJvsvGEfRModN62YqzESDmfAq0wvtIeLVGNdGeY9RbjotZwzw/eBa2+b4bvTe0aW0uvVfZbAONgcvp93XVklF6bOuEX2jpOyem2GrQHF1Jx0eLf3i0d8LZGmbjJcHpCHgEkjUHv0ctw2PtarQANN29T1Y42iJP9JA19CtEPk7qRGeH0dJRVWxtvUsRIbLXgSWmJjiCLEK1WtSTVog012ERF04EREAEREAEREAEREAEREAEREAEREAEREAFD2ntSlQbvVXATO6M3OI0a3MlVvSLpKzDnq2jfqkTEwG8C48+HLRc9xeLqVXddULnVZNhk1lj2Bwvln8VHJlUdLseMGzH0m6QvxVQPkimAYpwezcAkzYugi+WiiUsYHi9ieUS3jPHJe9pUX1P3lEdlg3e1Ic6bmGkTAI9Fi6tr272RzkceYWWTvbNKSovcM1rBMyCBnmCOPJesdjmNBDSDMSOB5Khp1yBBN9F5M8O9Z5SYyiZxjGj3pO9qL6qnq4hznSATEjXKyluDo5LDQw5JgSJK7GinRhwZO9cRNr8ZsSttwdRgaN9pvmBdpI5cNVS4jCFrgIv95jwzU/DVjG6Sd2QYAkIctitWQdpUd4ucwQJy/RfuEqEgTMSJE87rYsDSDpbukmxPcOf3mq3aeBcxzt1pc105WNzAMi0yuBfgw1cTuP3mnq3b0sItGv3kt/6KdJhXAp1XN63+XJ0ctDYmORXGdolzqnvWEjLMg3yK94ZzqL21GuMg6aayDxC04247TJzhyR9EoqfottkYqg1/4x2Xj+bj3HPzGiuFuTTVoyNU6CIi6cCIiACIiACIiACIiACIiACIiACo+lfSFmEpSSDUdIps4n8x/lH0GqvFwTpl0iGIxNSo074ncpgGwY0wPO7vFJNtLQ0FbPFXaji51QkueSXEzcnX0Xn/AFwuAENaMgIO9JIvvSBPmq0tqPMOcGSI3R8D8PBZXbOIBycdbCRbTRY/quzXRfYDHvY4vcARG6YMZ3k6Z6r1Vqhrt4CA67mtuL/c+a1hld1PIyDmP1Vph8QHMkG4Hke5TlFnSya4G8COJsB36L8bS4XGp5r9wxDhNrZ+OqsaeDAbvl7S23CI/wBuvgkoLoqa4A4eF/ipWz2Frd/MkQBw5rLiaDM29ueR04jXL1WJu16QID3BocLEiBqDc9x8V1ROtnqoXQew4sBu4Ncd2RymBZHtdT3MiIBkOBkG8gjRT954DSx3ZIF40dlEEyPBU2NwsuDmUw10kuc1sb03E6yTrbNdcUcTLinte4AbraTxH1UirtANYALyCOMEi2eoKhYim1wF7xyz8Lc7qG3GS0D8W9Nhe3LifkVOjpWVcM4VI3bCBAGsCc8tSveKwt8iB5xN8v1VlWPYaRcySbTN96T5+QXrD0Q4F87xNo1kDOOH3ZdTaGbszdBdr/s1WCTuE7rp/LNj/tnyniuwArhdNx3wd0Xt9+q6x0OxpqYZocZdTO4e4Ru/8JHkVtwT3TMuaPkvERFqIBERABERABERABERABERABERAEDb2JFLDV6hnsUnutnZpNua+fNl7L7BcADEC0Eg5i3hou4e0Kru7OxB4tDf7ntb81yPYWFpPllQdl1ibiPLNQzSothXbKOvWLjbLmO1HGNAsbSR+I98/IQr3HbILXEN3nXiTwFhmO5QaWxarwRulo4kW9OH3EqcXFrRY/HMDyTYEi99fksOGJpug37lNdhDTyl3EniJtyUeq382RBB5Xz80i9eBi0wOLA7UAgfeimMxDSZe4MBuBOYBvI0nIdx5LWqeIFM3ytrHFbHhX0jSJMN4RFuY5+anKNBZOxO1KYglzRTbNx93lazi9tNqOIpUX1eBItHIcPDVRTQdiHy7e3R7rSZgHImcyc/FbHSwbWUwL3Am8X7hlEDyRxjHvbDZQDbdVo3OpcxsXDSfUEfCFY7G6R06kNcW03j85hr4OhyDo0OvFTsPs5jjMuPiT5XXrHdBW1WktJD876+MfVMpQfgVqiV1rbtid4ZXjPM9x1ULEUTvH8OoIMZE5RkVW4WucM00a5cHNMMkQC29gY7VyNbRHJSv2/fZkYEZRqZ+CnKI6JFGmXwLT5TksdTepOuCSPPmvLHugFhh4MjXPlqFjGK3jLhDhZzeB4jkbpaaGPdfEtLeyHTYy4COUQfVb/7NsbJqMJneAcPCx+I8lrGzsNSLDbK/h9z6Kw6Kv6iuxxIAB3T/AEuMT6g+CtimuSJZFpo6kiIvQMYREQAREQAREQAREQAREQAREQBrPtJH/p1f/wCv/usXINl1wCB4wV2jpzSDsBiAZgM3rfykO+S4Y0wYIBk5X9CFl+QtmjAb9hMVTqshzmtLcp11z/wv3GUQGh7DYEExunKJIJOh+fFaH15bZpnkT8D5KT/4je2JJnI6OjhKzpPwWcTZ6TMPUpuhxeS4Afmm1t3OTdUu2NiupjfEkZnWw17ljpdJKcdthIzyBvy43XluLDzvuBaXCBJmGjIXJgZSBZNVHKZrz+0766eJU7DktY4RaMjORtIIyX5iKAdeYJvYjxUzZ2zi9hh4ll92bnmLCe5O5Jo7VEbCYwMEwT3xbPIgDlmpdDaRqHd3o4SSPlCrHA3hu9mIabRa8iyyf6eS0PAbpbfbryJzSuKfZ2yVUxbqThAI14jzVps/pW5jg8HvafdPh/ha7XeYuQJykzOliLKDVoP95lxmY+MZhcjjsGzdNt7Rp1yHAAE+80xE8uKqaOzzZzCRnaR6Tb6qr2WQ8wagnhHDvhbU3BuY3fpu3gBoJMd0/d0kk4ujqaoj4faRBLXNjOCTM3vnrM2UTHwDvtN9RGbTn9R3K+2Xg6dQOdVZYw0NzLib+7Eg2mdPNZcXsVm64NMhs2mPCMpAi9s0N0cTRW7MxhaZLoBaR5xp9VsGCayox0GHgEBpObQ0Ry/wtIx8tdY2yOpMZK1oUHuYCJHAgkeNlxLVhI7Xs3E9ZSp1PzNB8SL+qkrV/Z5inOwxpvILqTy3vae0D5lw8FtC9KErimYZKnQRETHAiIgAiIgAiIgAiIgAiIgCJtbCddQq0v8A5Kb2f3NI+a+eHYk5ZaGL96+kl8+dJ8CW4rEMILIqPdu8nOJaZHEEHWxChmS1ZbC9lHXxIylYnYrSx5H7svzEYcHK/hHqfFTtnYZhLWPcGb1gTFuJ+Xik0kX2QmBoMuER337gSvX7RUd/DouI4u7I9blbWcIySafui08VX12QdTyHz4KH5VfQ9eivw+HruI3nsbOgaTlzJA9FY08MGCXV9ItuifRU20trimYbDqlxEWb45yqDF42pVP7x5PLIeStDFOe+kTlNR0bxh8bh95rOtaBlLpjxOQVnV2LRqMd1Zcyo3tBzTaQZmMo5hcpNPmtl6MdINwtp1iSzJriXdnla+78Oaafx3FXFirLydM2etsuqxgqOeXb1ifkeHgq/a+Oo0Whrmy+CRuwIByk8YV/WxgNO12zMg9nwGenJc22liOtqOqOiCfQWAHgo4Y/klvoeT4ousPjsPVIkPDpkG3lIufFWVbHkOBAJBgAggjTURf6rQzANirPZu0alJ28DINnA3BBtcK88HlCxyezoeyNuQ3d3ZcHB17SMjl/LbwHBQqvSJ4qVH0miHGe1MgRAm95F7C0qvoYilU3YtObRabzuz3ea2zE4ZjqFOoxkfheA06axGc5rLL69ofRpzsUT71y65d8IGS2/C7Ub+zNk3tA1yII7pWv7Twclu6Msxw88lDwtY7hbfsnU6LqqUbQNbOmez3Gf+Yc0GRUYZH8zSI9N5dEXDeiW220sVQFhDgD/AEu7JPdc+MruS1fH/WjNmX2CIiuSCIiACIiACIiACIiACIiAC5n7XdllrqWMaLD93UIHOWE8p3hP9IXTFhxmFZVY6nUaHMeC1zTkQcwllHkqOxdOz5vrYze7JA5OAj5Zf51M0+IZU36dTccKTy5lNxFnlh7e73Ehdkf7IKJqEnFVup0pw3eA/L1nDw+qtunWwqTcBTZTptDMM9jmNA90AFlufavxuUiioRbLPJyaSNDZ+7oNa0ePDitd2hVqEimyabDm8g3n8v1U7pFtUUmtpgAu4fWOH0WuftL3mH1N0HMhoMeeixwg5S5M0WqorMVgHMquZExkRqIsVFfScJBGVlt5o9UAZLmnKqAHOafyuabRbkVBaGio4mHA6kgC/GbgzpErbDNZCWM15rJ+q8K32kyQCdI0gAZwFUvYrKVk2qNk2DtIlm5JBtabSMjB+5VLicGWuIntCVGoVSxwcFc40Nc1tQTex79PvkoceErXkqnyW/BUPZxXhlQsyuFMp0QZlYqtC8AE2yHLNVUkxGq6Juz9qdWQ4ZGJ4FutuIW/ftxLCKboFpaSSDbMOjPl6rmeDAIcw55g/ELZdkYtzqLALlojy/RZfk4/KK4pWXZql7RxnO+ngq+rSALjqQJ87lZMNjRN57l42hDXb8WcCCdRqPCyyxuLos1ezEHNsTmCXDjlEfou/wDRfagxOGp1QZMbrv6m9k+cT3EL56xOGDgDJGkj7+5XQvYxtgtfVwlTOz283NEGO9gb/wDmVrxNWZ8y0dYREWkzBERABERABERABERABERABERABat7TKxbs+rBgk0x/wAxpPoCtpXMPbRi3g4SkP4b+uLhoXN6sNnuD3FLP9WNHtHI9sYd2/vSTax4wsLakwR3RzWyNoZSNRBsQbAxydFjOefGKHpPQ6qu5zRDTcN5QPmSs+OVviapaVkjD4hzfdMSMpkEc+K9U2bodLWneGe7JblkfD4qHs2qC2Zy+GqvKZ4ckk24S0NH7LZUYrCE7s5ES0k6T8josBwsjsjIeec/eStdpUS3ttu0SCOAd+pV1gsEw4RzhulwcAHQQQIB1zEngqrL9bQjh4ZzrEZ3Cn7JJeCwG4ghujo+akdIcG1sbp3nSZjKNIm/FUlBxaQQYIuCtH7x0R/WRedTEkkC0xNzByXnA1Q1+86ZM/Q381PoVW4imTZr/wAQ4nQlRqOGI3d4ZT6z6a+Kz89NPstXopse3dqOjirbZTyGAsduyNSJ5j/IUPblE782yExxOnfZNiUi5rhw7V+AzVZfbHYi1IvqGKEEObvcwIPkCpbajXsLZnKDrbQ8CqileOB4Ly+mWukWPGb/AEjkVlljTZdSNhZsvfDiwEDTPObCFixLn4LFUarDBpkNcZmDYSTq2fQlYdkdIK2HfnLHbpuJaHZSRnzzzUrH7XNUkVRSizt0Wk6G5vlMDkiKaYktnd9hbWZiaQqNscnN1a7h3cCrFcH2B0iqYZ7ajL6OboRwIXY+j+36OLZvU3X/ABNObf05rRjyctPszzg4lqiIqkwiIgAiIgAiIgAiIgAiIgAtO9qmyOvwRe33qDhVEZxBa4d0O3v9q3FfhC41ao6nTs+eNl40Emm+bmYP5hn8Z8u9esdsmpjX06FINNRxIbvmAIBJkwdAcgtm6ddCjhy+tQbNJx3gB+B35T/IcgdJg89b6L7XbTrUa995j96MiW3Y9saOguBlZONSs1KXJUjXcfsGtgMQaOIADhB7JJaWuyc0kCRI4aHgprMRYcVc+1npPTxtamKIG5RBbvFpDnl0Fwg33BAA7yeC1bZb57Ouh5KuWCl9hccmtFyx5IiJEXB1BmVD2lVc3dAgNaOzGY5E8VaUaRbBExBBgib9684ym1wgiRxB+qyxlUv4WatGsVXT8VExWE1AjirZ+y3T2SCOefkvLMA68h1soF5MC3FbIzXhkXH2U+GxBpvDgY49y6x0Yw1B38WmHAiDeIn8QHFc5/0ao9wG4QCbkiBGpHFbpgLRpyus/wAua012dxxe7M23ujWFBBB7gCYjTIqmrYZlNpYwNY06ixOWZ1/RW+MMiAqJ5LhFrEXv4n4LLCc5dvRZRSRDwjJEc81LfhgRIPL6LwylAPIgnI58I8VnNQNAPlx+7LRJ70cRX1KfZIhYsK1j/wB3UFxYFWFRh+fmqrGNDr+64d6eO9HGywpbOdTPYdLdWuPwKm7O2u+hUDwXUnA5/rke5UFLbD6ZHWAlvHP1Vrh9q06otBnNpXHGa21f9C4y0js/RnpzSrgNqkNf+b8J7/yn05rb2uBEi4XzU3BiZpOcxw/t8svJW+zPaBisEQKrCafFvab4tOXgqwyt67/0hPDWzv6LnWy/a/g6gHWEsOtj8CPmtm2b00wNf+Hiac8Cd0+qtyRLiy/ReadQOEtII4gyPRekwoREQAREQAREQAREQB5ewEEEAgiCDcEHQhcf9onRbD0q7OpduOqEmozQCPfBmQbekZQF2JcH6ebZFbaGKbYBjRTYZn3Pey4kn0U8vWh8auRp21B1ggwXCwcAIIEW/qsoeznEQ4H3T6H9ZWIYmKjoMttPepGEdvVXW98eZEGe+AVymo0Wu3ZsdfFdlt4k6cr/AAlYq7oiDM8Pgoe03llKebfmCsWDxO+IDr92mcrJGGuRaT8GeuTMj6/ZWOk92eY+awFx1M+iyUnwY4qtUImXOBe4u7RJ4a/5XsVCDc/ij1iLKDhcTnBPhn996xtr2ki955cPgpONsLLHH1YETGudwtbxG0nkHcEazGvJW7TkDck+GRtB5wqTHy0NDc5+Cphiro7O6PGHbWd2y4wNCfkrH9sqObuAWzM9/wBQqxhM9r1KlHaAaIaJ+z9FaUb8CRdeSUyR38V6ic1WVMe8nQdw7/mo76zzmT9yufjbO80WtXDtUCvgWi4I++YUQFxtcrIcO7Uxbj8FSMXHyI5J+DOyrVZ7ryRwmSrPDY0ubDrjnl5Kj3TwK89Y8ZSCuSxqR1TaLqpsuk4zTJpk/hmW/ovyvs4tFpdGZmfTOFXUNoECDbzUujtLWYPilcciOpwZZbN6QVaX8Os5jtLkfNbFgPaHj6f/ALgfGj4IPIzfyK1UVmPPaAk6ix+hXoYYCIILT4H5/FJ0dqztvQv2gMxj+pqs6qtHZvLHxnunMGBMHzK3VfNtCmymA5r3OeLgjsgHMEayLLrvsy6S1sXTqtrCTSLQKkRvb29YxaRu6cR3mkMl6IzhW0bqiIqkgiIgAiIgD8cuD9NfZ07A4F+JOI62qHND+zAh7wN4XkukiZ4ldzxmIFOm+o73WNc49zQSfgvmLb23sRjHufWquc0kkMLjutk2DW5CMslxjRTNfw1OApWHqhlanyLQeW9Y+hWGiAHy/wB0doDidBPBQqri57ieMpq5aHujoGNw4cC05OCo2bPNN280zbIG/krtlbfYxwjIE90SvNNpgFucEfNeVCUoJo2cVLZTNrAugkTqP0WYULm3JVe3qEPn83yVaHHifNbo4+UVJMhKdOmjaXO8OawtfDje/wB5KgbiXDJx85U/Zwc94DiSPxfJceJxVtgsifRaUK5cRyjT74Kt2o7t+cef6KcBAPMQodZsmeH6pcdcrGl0RKbXEw1pPqT9/Je6WHcdANc9J/VXeGoviGklovLRw1mJ170o1WMJL2yCDDchPEwZJ71Rz9CURaWxu0Bv705im0kjKRcC8Dn5LKNntb+GeZI/6ROqtq21XOAFJopNi+4N0u7zMlQGuJE+pNybqbyDqB+t2dJ7R3WRYtEHy8fVYRs1s3Mxc9y9GqZvPO6zdeDxAU5SmOlEjuYz8vkFicxpZGpyP1U8bpEhp8dfJYeq3vwZ/FClRwpy1rXw8AWsTMemSkuwbSJYB/c1w9FYuwQcO0L8Nbd6xf6aNBHMfon/ADL2JwK+ps94FhPcVmwNctO69tvVBvMMPmOIVpsjZNSuSKFJ1VwgkMEwCbS7IeKo5WqexOuiOa86QD9hd39m2A6nZ9HKX71Qxrvklvjubo8Fq/RT2YZVMdc2LaTXf9bhryaYtmcl0rDYdtNjWMaGtaAGtGQAyAXccadiZJ3oyoiKpIIiIAIiIAoenjyNnYwjPqKvqwhfM9QWBX1btPBNr0atF07tRj6ZjOHtLTHO6+XcfhDRc6nUkOY7dIIg24gpJOmVxlRiFEc3t2VjiADbisLqW61oaZJgO4TYCOSpGQSRsOCxUMYD+QA+QUrDYjPkqlhgxnC9F8arFLGnZoUmiNt6pvVIGTQPW/0Va1inVGkku4ryQIvI8BC1w+sUiMttsiUacub3/BXeCok7zuYtxAUTA0e1PD1JVnUEG2gj4KeWXgbHHyZ2gESeagvZE28VK3o5/fxWJsOv6LPHRVuzJsnCkktD4Bzg53FjyyWbGYJtN0b1+fHilKiG3nv8V5qUN65KHLlLvQfqj9bJvp5epX418WjLUX5K+2R0NxGIgspO3bdo9lscQ52Y7pK27Zfssdv71eq0DhTBJ83AAd8FdjFvpCSyI5w7DbwmCFM2fgX1HNZTYXkmOyJM245Dmu07O6FYOlfqusdxq9v/AIfd8gtgp0w0Q0AAZACB5BOsLfZJ5TkWH9nWKqASG04/O/4Bkq4wXswj364g57rb+BJ+S6OidYI1sT8kjS6Xs1woMl9Y8t5oHfZs+qtsD0NwVLKg139cv9HSPRXyJ1jgvBznL2VlPo7hGmRhaAMzPVMmeMwrClRa2zWho5AD4L2iZJLoUIiLoBERABERABERABaf009nuGx+8/8Ag4ggfvmgmYEDfZIDrACbGwvFluCIA+Yun3Rv/TsQaRf1jd1r2uIglriW3AsCHNd6LWmvBuM19S9L6FEYeriKlKm99KnULHuY1zmktI7LiJFzovlmlSIA8lxf0opWTMPiAIkSlWsLfAZnwUWtWIIg/wCV4pVybzdLw8lOfg2PBYUBo3wCSJIzidB4L8r7Ppm8lsZDNVLX1IB3rcFIY9/JScJp3Y/KLXROexjWANaBBBk3c4jnoO5Y31GgZqG1jnHOT3qRSw0jPxXGku2F30jE6ryXkTM+SzmkGry931XeS8BR+NJIzVp0c2g6hiKdYAE03tJHETcX5SoGHZKn0sMBBSTmkdUWz6WpVA5ocDIIBB5G4Xtax7Oto9dgmCSTTJpkngILfJpA8Fs60wlyimZJKnQRETHAiIgAiIgAiIgAiIgAiIg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QTEhUTExMWFhUXGRgXGBgYGRgaGhsYGBgYGRsZHRgYHSggHxslGxgYIjEiJSorLi4uGB8zODMtNygtLisBCgoKDg0OGxAQGy8lHyUtLS0tLy0tLS0tLS0uLS0tLS0vNS0tLS01LS0tLS0tLS0tLS0tLS0tLS0tLS0tLS0tLf/AABEIAM8A8wMBIgACEQEDEQH/xAAcAAEAAgMBAQEAAAAAAAAAAAAABAUDBgcCCAH/xABEEAABAwIDBAcGAwcCBAcAAAABAAIRAyEEMUEFElFhBhMicYGRoQcyscHR8EJS4RQjM2JykvEVgqKjsrMWJCVDU4OT/8QAGQEAAwEBAQAAAAAAAAAAAAAAAAIDBAEF/8QAJBEAAgICAgICAwEBAAAAAAAAAAECEQMhEjFBUQQiEzJhsUL/2gAMAwEAAhEDEQA/AO4oiIAIiIAIsOLxbKTS+o4NaNSY8O/ktX2p03a2W0qbi4GJf2Wjw94nlZLKaj2dUW+jbKlQNBc4gAZkmAPErX9odLqTLU2uqHj7rfM3PgFpW0cfWxEl7y8A2AEAdzfS917fR3gwgn8pn75FZp53/wAlY4/ZMxvTHE52YJya0Zd7pPlCra/S+vmHu7953wkBZsbTp3gycr8bZBVNaoAYDQXXu4xbiIyvl4LLLJJvsvGEfRModN62YqzESDmfAq0wvtIeLVGNdGeY9RbjotZwzw/eBa2+b4bvTe0aW0uvVfZbAONgcvp93XVklF6bOuEX2jpOyem2GrQHF1Jx0eLf3i0d8LZGmbjJcHpCHgEkjUHv0ctw2PtarQANN29T1Y42iJP9JA19CtEPk7qRGeH0dJRVWxtvUsRIbLXgSWmJjiCLEK1WtSTVog012ERF04EREAEREAEREAEREAEREAEREAEREAEREAFD2ntSlQbvVXATO6M3OI0a3MlVvSLpKzDnq2jfqkTEwG8C48+HLRc9xeLqVXddULnVZNhk1lj2Bwvln8VHJlUdLseMGzH0m6QvxVQPkimAYpwezcAkzYugi+WiiUsYHi9ieUS3jPHJe9pUX1P3lEdlg3e1Ic6bmGkTAI9Fi6tr272RzkceYWWTvbNKSovcM1rBMyCBnmCOPJesdjmNBDSDMSOB5Khp1yBBN9F5M8O9Z5SYyiZxjGj3pO9qL6qnq4hznSATEjXKyluDo5LDQw5JgSJK7GinRhwZO9cRNr8ZsSttwdRgaN9pvmBdpI5cNVS4jCFrgIv95jwzU/DVjG6Sd2QYAkIctitWQdpUd4ucwQJy/RfuEqEgTMSJE87rYsDSDpbukmxPcOf3mq3aeBcxzt1pc105WNzAMi0yuBfgw1cTuP3mnq3b0sItGv3kt/6KdJhXAp1XN63+XJ0ctDYmORXGdolzqnvWEjLMg3yK94ZzqL21GuMg6aayDxC04247TJzhyR9EoqfottkYqg1/4x2Xj+bj3HPzGiuFuTTVoyNU6CIi6cCIiACIiACIiACIiACIiACIiACo+lfSFmEpSSDUdIps4n8x/lH0GqvFwTpl0iGIxNSo074ncpgGwY0wPO7vFJNtLQ0FbPFXaji51QkueSXEzcnX0Xn/AFwuAENaMgIO9JIvvSBPmq0tqPMOcGSI3R8D8PBZXbOIBycdbCRbTRY/quzXRfYDHvY4vcARG6YMZ3k6Z6r1Vqhrt4CA67mtuL/c+a1hld1PIyDmP1Vph8QHMkG4Hke5TlFnSya4G8COJsB36L8bS4XGp5r9wxDhNrZ+OqsaeDAbvl7S23CI/wBuvgkoLoqa4A4eF/ipWz2Frd/MkQBw5rLiaDM29ueR04jXL1WJu16QID3BocLEiBqDc9x8V1ROtnqoXQew4sBu4Ncd2RymBZHtdT3MiIBkOBkG8gjRT954DSx3ZIF40dlEEyPBU2NwsuDmUw10kuc1sb03E6yTrbNdcUcTLinte4AbraTxH1UirtANYALyCOMEi2eoKhYim1wF7xyz8Lc7qG3GS0D8W9Nhe3LifkVOjpWVcM4VI3bCBAGsCc8tSveKwt8iB5xN8v1VlWPYaRcySbTN96T5+QXrD0Q4F87xNo1kDOOH3ZdTaGbszdBdr/s1WCTuE7rp/LNj/tnyniuwArhdNx3wd0Xt9+q6x0OxpqYZocZdTO4e4Ru/8JHkVtwT3TMuaPkvERFqIBERABERABERABERABERABERAEDb2JFLDV6hnsUnutnZpNua+fNl7L7BcADEC0Eg5i3hou4e0Kru7OxB4tDf7ntb81yPYWFpPllQdl1ibiPLNQzSothXbKOvWLjbLmO1HGNAsbSR+I98/IQr3HbILXEN3nXiTwFhmO5QaWxarwRulo4kW9OH3EqcXFrRY/HMDyTYEi99fksOGJpug37lNdhDTyl3EniJtyUeq382RBB5Xz80i9eBi0wOLA7UAgfeimMxDSZe4MBuBOYBvI0nIdx5LWqeIFM3ytrHFbHhX0jSJMN4RFuY5+anKNBZOxO1KYglzRTbNx93lazi9tNqOIpUX1eBItHIcPDVRTQdiHy7e3R7rSZgHImcyc/FbHSwbWUwL3Am8X7hlEDyRxjHvbDZQDbdVo3OpcxsXDSfUEfCFY7G6R06kNcW03j85hr4OhyDo0OvFTsPs5jjMuPiT5XXrHdBW1WktJD876+MfVMpQfgVqiV1rbtid4ZXjPM9x1ULEUTvH8OoIMZE5RkVW4WucM00a5cHNMMkQC29gY7VyNbRHJSv2/fZkYEZRqZ+CnKI6JFGmXwLT5TksdTepOuCSPPmvLHugFhh4MjXPlqFjGK3jLhDhZzeB4jkbpaaGPdfEtLeyHTYy4COUQfVb/7NsbJqMJneAcPCx+I8lrGzsNSLDbK/h9z6Kw6Kv6iuxxIAB3T/AEuMT6g+CtimuSJZFpo6kiIvQMYREQAREQAREQAREQAREQAREQBrPtJH/p1f/wCv/usXINl1wCB4wV2jpzSDsBiAZgM3rfykO+S4Y0wYIBk5X9CFl+QtmjAb9hMVTqshzmtLcp11z/wv3GUQGh7DYEExunKJIJOh+fFaH15bZpnkT8D5KT/4je2JJnI6OjhKzpPwWcTZ6TMPUpuhxeS4Afmm1t3OTdUu2NiupjfEkZnWw17ljpdJKcdthIzyBvy43XluLDzvuBaXCBJmGjIXJgZSBZNVHKZrz+0766eJU7DktY4RaMjORtIIyX5iKAdeYJvYjxUzZ2zi9hh4ll92bnmLCe5O5Jo7VEbCYwMEwT3xbPIgDlmpdDaRqHd3o4SSPlCrHA3hu9mIabRa8iyyf6eS0PAbpbfbryJzSuKfZ2yVUxbqThAI14jzVps/pW5jg8HvafdPh/ha7XeYuQJykzOliLKDVoP95lxmY+MZhcjjsGzdNt7Rp1yHAAE+80xE8uKqaOzzZzCRnaR6Tb6qr2WQ8wagnhHDvhbU3BuY3fpu3gBoJMd0/d0kk4ujqaoj4faRBLXNjOCTM3vnrM2UTHwDvtN9RGbTn9R3K+2Xg6dQOdVZYw0NzLib+7Eg2mdPNZcXsVm64NMhs2mPCMpAi9s0N0cTRW7MxhaZLoBaR5xp9VsGCayox0GHgEBpObQ0Ry/wtIx8tdY2yOpMZK1oUHuYCJHAgkeNlxLVhI7Xs3E9ZSp1PzNB8SL+qkrV/Z5inOwxpvILqTy3vae0D5lw8FtC9KErimYZKnQRETHAiIgAiIgAiIgAiIgAiIgCJtbCddQq0v8A5Kb2f3NI+a+eHYk5ZaGL96+kl8+dJ8CW4rEMILIqPdu8nOJaZHEEHWxChmS1ZbC9lHXxIylYnYrSx5H7svzEYcHK/hHqfFTtnYZhLWPcGb1gTFuJ+Xik0kX2QmBoMuER337gSvX7RUd/DouI4u7I9blbWcIySafui08VX12QdTyHz4KH5VfQ9eivw+HruI3nsbOgaTlzJA9FY08MGCXV9ItuifRU20trimYbDqlxEWb45yqDF42pVP7x5PLIeStDFOe+kTlNR0bxh8bh95rOtaBlLpjxOQVnV2LRqMd1Zcyo3tBzTaQZmMo5hcpNPmtl6MdINwtp1iSzJriXdnla+78Oaafx3FXFirLydM2etsuqxgqOeXb1ifkeHgq/a+Oo0Whrmy+CRuwIByk8YV/WxgNO12zMg9nwGenJc22liOtqOqOiCfQWAHgo4Y/klvoeT4ousPjsPVIkPDpkG3lIufFWVbHkOBAJBgAggjTURf6rQzANirPZu0alJ28DINnA3BBtcK88HlCxyezoeyNuQ3d3ZcHB17SMjl/LbwHBQqvSJ4qVH0miHGe1MgRAm95F7C0qvoYilU3YtObRabzuz3ea2zE4ZjqFOoxkfheA06axGc5rLL69ofRpzsUT71y65d8IGS2/C7Ub+zNk3tA1yII7pWv7Twclu6Msxw88lDwtY7hbfsnU6LqqUbQNbOmez3Gf+Yc0GRUYZH8zSI9N5dEXDeiW220sVQFhDgD/AEu7JPdc+MruS1fH/WjNmX2CIiuSCIiACIiACIiACIiACIiAC5n7XdllrqWMaLD93UIHOWE8p3hP9IXTFhxmFZVY6nUaHMeC1zTkQcwllHkqOxdOz5vrYze7JA5OAj5Zf51M0+IZU36dTccKTy5lNxFnlh7e73Ehdkf7IKJqEnFVup0pw3eA/L1nDw+qtunWwqTcBTZTptDMM9jmNA90AFlufavxuUiioRbLPJyaSNDZ+7oNa0ePDitd2hVqEimyabDm8g3n8v1U7pFtUUmtpgAu4fWOH0WuftL3mH1N0HMhoMeeixwg5S5M0WqorMVgHMquZExkRqIsVFfScJBGVlt5o9UAZLmnKqAHOafyuabRbkVBaGio4mHA6kgC/GbgzpErbDNZCWM15rJ+q8K32kyQCdI0gAZwFUvYrKVk2qNk2DtIlm5JBtabSMjB+5VLicGWuIntCVGoVSxwcFc40Nc1tQTex79PvkoceErXkqnyW/BUPZxXhlQsyuFMp0QZlYqtC8AE2yHLNVUkxGq6Juz9qdWQ4ZGJ4FutuIW/ftxLCKboFpaSSDbMOjPl6rmeDAIcw55g/ELZdkYtzqLALlojy/RZfk4/KK4pWXZql7RxnO+ngq+rSALjqQJ87lZMNjRN57l42hDXb8WcCCdRqPCyyxuLos1ezEHNsTmCXDjlEfou/wDRfagxOGp1QZMbrv6m9k+cT3EL56xOGDgDJGkj7+5XQvYxtgtfVwlTOz283NEGO9gb/wDmVrxNWZ8y0dYREWkzBERABERABERABERABERABERABat7TKxbs+rBgk0x/wAxpPoCtpXMPbRi3g4SkP4b+uLhoXN6sNnuD3FLP9WNHtHI9sYd2/vSTax4wsLakwR3RzWyNoZSNRBsQbAxydFjOefGKHpPQ6qu5zRDTcN5QPmSs+OVviapaVkjD4hzfdMSMpkEc+K9U2bodLWneGe7JblkfD4qHs2qC2Zy+GqvKZ4ckk24S0NH7LZUYrCE7s5ES0k6T8josBwsjsjIeec/eStdpUS3ttu0SCOAd+pV1gsEw4RzhulwcAHQQQIB1zEngqrL9bQjh4ZzrEZ3Cn7JJeCwG4ghujo+akdIcG1sbp3nSZjKNIm/FUlBxaQQYIuCtH7x0R/WRedTEkkC0xNzByXnA1Q1+86ZM/Q381PoVW4imTZr/wAQ4nQlRqOGI3d4ZT6z6a+Kz89NPstXopse3dqOjirbZTyGAsduyNSJ5j/IUPblE782yExxOnfZNiUi5rhw7V+AzVZfbHYi1IvqGKEEObvcwIPkCpbajXsLZnKDrbQ8CqileOB4Ly+mWukWPGb/AEjkVlljTZdSNhZsvfDiwEDTPObCFixLn4LFUarDBpkNcZmDYSTq2fQlYdkdIK2HfnLHbpuJaHZSRnzzzUrH7XNUkVRSizt0Wk6G5vlMDkiKaYktnd9hbWZiaQqNscnN1a7h3cCrFcH2B0iqYZ7ajL6OboRwIXY+j+36OLZvU3X/ABNObf05rRjyctPszzg4lqiIqkwiIgAiIgAiIgAiIgAiIgAtO9qmyOvwRe33qDhVEZxBa4d0O3v9q3FfhC41ao6nTs+eNl40Emm+bmYP5hn8Z8u9esdsmpjX06FINNRxIbvmAIBJkwdAcgtm6ddCjhy+tQbNJx3gB+B35T/IcgdJg89b6L7XbTrUa995j96MiW3Y9saOguBlZONSs1KXJUjXcfsGtgMQaOIADhB7JJaWuyc0kCRI4aHgprMRYcVc+1npPTxtamKIG5RBbvFpDnl0Fwg33BAA7yeC1bZb57Ouh5KuWCl9hccmtFyx5IiJEXB1BmVD2lVc3dAgNaOzGY5E8VaUaRbBExBBgib9684ym1wgiRxB+qyxlUv4WatGsVXT8VExWE1AjirZ+y3T2SCOefkvLMA68h1soF5MC3FbIzXhkXH2U+GxBpvDgY49y6x0Yw1B38WmHAiDeIn8QHFc5/0ao9wG4QCbkiBGpHFbpgLRpyus/wAua012dxxe7M23ujWFBBB7gCYjTIqmrYZlNpYwNY06ixOWZ1/RW+MMiAqJ5LhFrEXv4n4LLCc5dvRZRSRDwjJEc81LfhgRIPL6LwylAPIgnI58I8VnNQNAPlx+7LRJ70cRX1KfZIhYsK1j/wB3UFxYFWFRh+fmqrGNDr+64d6eO9HGywpbOdTPYdLdWuPwKm7O2u+hUDwXUnA5/rke5UFLbD6ZHWAlvHP1Vrh9q06otBnNpXHGa21f9C4y0js/RnpzSrgNqkNf+b8J7/yn05rb2uBEi4XzU3BiZpOcxw/t8svJW+zPaBisEQKrCafFvab4tOXgqwyt67/0hPDWzv6LnWy/a/g6gHWEsOtj8CPmtm2b00wNf+Hiac8Cd0+qtyRLiy/ReadQOEtII4gyPRekwoREQAREQAREQAREQB5ewEEEAgiCDcEHQhcf9onRbD0q7OpduOqEmozQCPfBmQbekZQF2JcH6ebZFbaGKbYBjRTYZn3Pey4kn0U8vWh8auRp21B1ggwXCwcAIIEW/qsoeznEQ4H3T6H9ZWIYmKjoMttPepGEdvVXW98eZEGe+AVymo0Wu3ZsdfFdlt4k6cr/AAlYq7oiDM8Pgoe03llKebfmCsWDxO+IDr92mcrJGGuRaT8GeuTMj6/ZWOk92eY+awFx1M+iyUnwY4qtUImXOBe4u7RJ4a/5XsVCDc/ij1iLKDhcTnBPhn996xtr2ki955cPgpONsLLHH1YETGudwtbxG0nkHcEazGvJW7TkDck+GRtB5wqTHy0NDc5+Cphiro7O6PGHbWd2y4wNCfkrH9sqObuAWzM9/wBQqxhM9r1KlHaAaIaJ+z9FaUb8CRdeSUyR38V6ic1WVMe8nQdw7/mo76zzmT9yufjbO80WtXDtUCvgWi4I++YUQFxtcrIcO7Uxbj8FSMXHyI5J+DOyrVZ7ryRwmSrPDY0ubDrjnl5Kj3TwK89Y8ZSCuSxqR1TaLqpsuk4zTJpk/hmW/ovyvs4tFpdGZmfTOFXUNoECDbzUujtLWYPilcciOpwZZbN6QVaX8Os5jtLkfNbFgPaHj6f/ALgfGj4IPIzfyK1UVmPPaAk6ix+hXoYYCIILT4H5/FJ0dqztvQv2gMxj+pqs6qtHZvLHxnunMGBMHzK3VfNtCmymA5r3OeLgjsgHMEayLLrvsy6S1sXTqtrCTSLQKkRvb29YxaRu6cR3mkMl6IzhW0bqiIqkgiIgAiIgD8cuD9NfZ07A4F+JOI62qHND+zAh7wN4XkukiZ4ldzxmIFOm+o73WNc49zQSfgvmLb23sRjHufWquc0kkMLjutk2DW5CMslxjRTNfw1OApWHqhlanyLQeW9Y+hWGiAHy/wB0doDidBPBQqri57ieMpq5aHujoGNw4cC05OCo2bPNN280zbIG/krtlbfYxwjIE90SvNNpgFucEfNeVCUoJo2cVLZTNrAugkTqP0WYULm3JVe3qEPn83yVaHHifNbo4+UVJMhKdOmjaXO8OawtfDje/wB5KgbiXDJx85U/Zwc94DiSPxfJceJxVtgsifRaUK5cRyjT74Kt2o7t+cef6KcBAPMQodZsmeH6pcdcrGl0RKbXEw1pPqT9/Je6WHcdANc9J/VXeGoviGklovLRw1mJ170o1WMJL2yCDDchPEwZJ71Rz9CURaWxu0Bv705im0kjKRcC8Dn5LKNntb+GeZI/6ROqtq21XOAFJopNi+4N0u7zMlQGuJE+pNybqbyDqB+t2dJ7R3WRYtEHy8fVYRs1s3Mxc9y9GqZvPO6zdeDxAU5SmOlEjuYz8vkFicxpZGpyP1U8bpEhp8dfJYeq3vwZ/FClRwpy1rXw8AWsTMemSkuwbSJYB/c1w9FYuwQcO0L8Nbd6xf6aNBHMfon/ADL2JwK+ps94FhPcVmwNctO69tvVBvMMPmOIVpsjZNSuSKFJ1VwgkMEwCbS7IeKo5WqexOuiOa86QD9hd39m2A6nZ9HKX71Qxrvklvjubo8Fq/RT2YZVMdc2LaTXf9bhryaYtmcl0rDYdtNjWMaGtaAGtGQAyAXccadiZJ3oyoiKpIIiIAIiIAoenjyNnYwjPqKvqwhfM9QWBX1btPBNr0atF07tRj6ZjOHtLTHO6+XcfhDRc6nUkOY7dIIg24gpJOmVxlRiFEc3t2VjiADbisLqW61oaZJgO4TYCOSpGQSRsOCxUMYD+QA+QUrDYjPkqlhgxnC9F8arFLGnZoUmiNt6pvVIGTQPW/0Va1inVGkku4ryQIvI8BC1w+sUiMttsiUacub3/BXeCok7zuYtxAUTA0e1PD1JVnUEG2gj4KeWXgbHHyZ2gESeagvZE28VK3o5/fxWJsOv6LPHRVuzJsnCkktD4Bzg53FjyyWbGYJtN0b1+fHilKiG3nv8V5qUN65KHLlLvQfqj9bJvp5epX418WjLUX5K+2R0NxGIgspO3bdo9lscQ52Y7pK27Zfssdv71eq0DhTBJ83AAd8FdjFvpCSyI5w7DbwmCFM2fgX1HNZTYXkmOyJM245Dmu07O6FYOlfqusdxq9v/AIfd8gtgp0w0Q0AAZACB5BOsLfZJ5TkWH9nWKqASG04/O/4Bkq4wXswj364g57rb+BJ+S6OidYI1sT8kjS6Xs1woMl9Y8t5oHfZs+qtsD0NwVLKg139cv9HSPRXyJ1jgvBznL2VlPo7hGmRhaAMzPVMmeMwrClRa2zWho5AD4L2iZJLoUIiLoBERABERABERABaf009nuGx+8/8Ag4ggfvmgmYEDfZIDrACbGwvFluCIA+Yun3Rv/TsQaRf1jd1r2uIglriW3AsCHNd6LWmvBuM19S9L6FEYeriKlKm99KnULHuY1zmktI7LiJFzovlmlSIA8lxf0opWTMPiAIkSlWsLfAZnwUWtWIIg/wCV4pVybzdLw8lOfg2PBYUBo3wCSJIzidB4L8r7Ppm8lsZDNVLX1IB3rcFIY9/JScJp3Y/KLXROexjWANaBBBk3c4jnoO5Y31GgZqG1jnHOT3qRSw0jPxXGku2F30jE6ryXkTM+SzmkGry931XeS8BR+NJIzVp0c2g6hiKdYAE03tJHETcX5SoGHZKn0sMBBSTmkdUWz6WpVA5ocDIIBB5G4Xtax7Oto9dgmCSTTJpkngILfJpA8Fs60wlyimZJKnQRETHAiIgAiIgAiIgAiIgAiIgD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http://www.amnh.org/var/ezflow_site/storage/images/media/amnh/images/exhibitions/permanent-exhibitions/fossil-halls/hall-of-ornithischian-dinosaurs2/corythosaurus/149953-1-eng-US/corythosaurus_dynamic_lead_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64008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64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Corythosaurus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Males had a larger crest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than females.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172" name="Picture 4" descr="http://dinosaurs-facts.com/Images/Corythosaur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16764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0150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Corythosaurus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Save my dinosaur!  It ate plants so</a:t>
            </a:r>
          </a:p>
          <a:p>
            <a:r>
              <a:rPr lang="en-US" sz="2800" dirty="0">
                <a:solidFill>
                  <a:schemeClr val="tx1"/>
                </a:solidFill>
              </a:rPr>
              <a:t>i</a:t>
            </a:r>
            <a:r>
              <a:rPr lang="en-US" sz="2800" dirty="0" smtClean="0">
                <a:solidFill>
                  <a:schemeClr val="tx1"/>
                </a:solidFill>
              </a:rPr>
              <a:t>t’s not harmful to us.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www.iloveheartstudio.com/_cat/1500/animals/pre~historic-animals/dinosaurs/cretaceous-dinosaurs/corythosau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19200"/>
            <a:ext cx="3581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0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0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2164" y="1371600"/>
            <a:ext cx="6400800" cy="1295400"/>
          </a:xfrm>
        </p:spPr>
        <p:txBody>
          <a:bodyPr/>
          <a:lstStyle/>
          <a:p>
            <a:r>
              <a:rPr lang="en-US" dirty="0" err="1" smtClean="0"/>
              <a:t>Corythosaurus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429000"/>
            <a:ext cx="6400800" cy="762000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His name means” Helmet Lizard.”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1028" name="Picture 4" descr="http://planetdinosaur.com/images/Corythosau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14800"/>
            <a:ext cx="2286000" cy="147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45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/>
          <a:lstStyle/>
          <a:p>
            <a:r>
              <a:rPr lang="en-US" dirty="0" err="1" smtClean="0"/>
              <a:t>Corythosaurus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86000"/>
            <a:ext cx="7010400" cy="1752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663300"/>
                </a:solidFill>
              </a:rPr>
              <a:t>He ate </a:t>
            </a:r>
            <a:r>
              <a:rPr lang="en-US" dirty="0" smtClean="0">
                <a:solidFill>
                  <a:srgbClr val="006600"/>
                </a:solidFill>
              </a:rPr>
              <a:t>pine </a:t>
            </a:r>
            <a:r>
              <a:rPr lang="en-US" dirty="0">
                <a:solidFill>
                  <a:srgbClr val="006600"/>
                </a:solidFill>
              </a:rPr>
              <a:t>n</a:t>
            </a:r>
            <a:r>
              <a:rPr lang="en-US" dirty="0" smtClean="0">
                <a:solidFill>
                  <a:srgbClr val="006600"/>
                </a:solidFill>
              </a:rPr>
              <a:t>eedles, </a:t>
            </a:r>
            <a:r>
              <a:rPr lang="en-US" dirty="0" err="1">
                <a:solidFill>
                  <a:srgbClr val="006600"/>
                </a:solidFill>
              </a:rPr>
              <a:t>g</a:t>
            </a:r>
            <a:r>
              <a:rPr lang="en-US" dirty="0" err="1" smtClean="0">
                <a:solidFill>
                  <a:srgbClr val="006600"/>
                </a:solidFill>
              </a:rPr>
              <a:t>inkgos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rgbClr val="006600"/>
                </a:solidFill>
              </a:rPr>
              <a:t>seeds, </a:t>
            </a:r>
            <a:r>
              <a:rPr lang="en-US" dirty="0" err="1" smtClean="0">
                <a:solidFill>
                  <a:srgbClr val="006600"/>
                </a:solidFill>
              </a:rPr>
              <a:t>cycods</a:t>
            </a:r>
            <a:r>
              <a:rPr lang="en-US" dirty="0" smtClean="0">
                <a:solidFill>
                  <a:srgbClr val="006600"/>
                </a:solidFill>
              </a:rPr>
              <a:t>, </a:t>
            </a:r>
            <a:r>
              <a:rPr lang="en-US" dirty="0" smtClean="0">
                <a:solidFill>
                  <a:srgbClr val="663300"/>
                </a:solidFill>
              </a:rPr>
              <a:t>twigs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rgbClr val="E08E20"/>
                </a:solidFill>
              </a:rPr>
              <a:t>and mango </a:t>
            </a:r>
            <a:r>
              <a:rPr lang="en-US" dirty="0">
                <a:solidFill>
                  <a:srgbClr val="006600"/>
                </a:solidFill>
              </a:rPr>
              <a:t>l</a:t>
            </a:r>
            <a:r>
              <a:rPr lang="en-US" dirty="0" smtClean="0">
                <a:solidFill>
                  <a:srgbClr val="006600"/>
                </a:solidFill>
              </a:rPr>
              <a:t>eaves.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2052" name="Picture 4" descr="http://img05.deviantart.net/94b5/i/2015/110/d/f/corythosaurus_by_bioimagen-d6icjp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4191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47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Corythosaurus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505200"/>
            <a:ext cx="6400800" cy="762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660066"/>
                </a:solidFill>
              </a:rPr>
              <a:t>Length:  33 ft.</a:t>
            </a:r>
          </a:p>
          <a:p>
            <a:pPr algn="l"/>
            <a:r>
              <a:rPr lang="en-US" sz="2800" dirty="0" smtClean="0">
                <a:solidFill>
                  <a:srgbClr val="990099"/>
                </a:solidFill>
              </a:rPr>
              <a:t>Height:  6.6 ft.</a:t>
            </a:r>
          </a:p>
          <a:p>
            <a:pPr algn="l"/>
            <a:r>
              <a:rPr lang="en-US" sz="2800" dirty="0" smtClean="0">
                <a:solidFill>
                  <a:srgbClr val="CC00CC"/>
                </a:solidFill>
              </a:rPr>
              <a:t>Weight:  5 tons</a:t>
            </a:r>
            <a:endParaRPr lang="en-US" sz="2800" dirty="0">
              <a:solidFill>
                <a:srgbClr val="CC00CC"/>
              </a:solidFill>
            </a:endParaRPr>
          </a:p>
        </p:txBody>
      </p:sp>
      <p:pic>
        <p:nvPicPr>
          <p:cNvPr id="6146" name="Picture 2" descr="https://encrypted-tbn1.gstatic.com/images?q=tbn:ANd9GcQlT5BWf2zdJjxA6CI1eKjus7q5_I0rv0bN8xle-1CTgDw2cCx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70" y="358140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142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1746" y="1088571"/>
            <a:ext cx="6400800" cy="1295400"/>
          </a:xfrm>
        </p:spPr>
        <p:txBody>
          <a:bodyPr/>
          <a:lstStyle/>
          <a:p>
            <a:r>
              <a:rPr lang="en-US" dirty="0" err="1" smtClean="0"/>
              <a:t>Corythosaurus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person who named my dinosaur was Barnum Brown in 1914.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utoShape 2" descr="data:image/jpeg;base64,/9j/4AAQSkZJRgABAQAAAQABAAD/2wCEAAkGBxQSEhUUEhQVFBQUFxQUFBUXFxQUFRcUFBgXFxQXFxQYHCggGBolHBQUITEhJSksLi4uFx8zODMsNygtLisBCgoKBQUFDgUFDisZExkrKysrKysrKysrKysrKysrKysrKysrKysrKysrKysrKysrKysrKysrKysrKysrKysrK//AABEIAQ0AuwMBIgACEQEDEQH/xAAcAAABBQEBAQAAAAAAAAAAAAABAAIDBAYFBwj/xABCEAABAwEFBQQHBQYGAwEAAAABAAIRAwQFEiExBhNBUWFxgZGhByIyQrHB8CNSotHhFDNDg+LxRGJjgsLjcpKjJP/EABQBAQAAAAAAAAAAAAAAAAAAAAD/xAAUEQEAAAAAAAAAAAAAAAAAAAAA/9oADAMBAAIRAxEAPwDy6rqmOKfV1TKiAJwTAnBAUiEikUCKICCSBydCanICAjCLQigMJ2FBpTgUCDUS1GE4BA0NSLFK0Iwgha1SBqdgUjAgjhSsbknimpsCCLdqUM+slJTplP3aDM1Tmo6jpT62qicUCCcAmhOCBIgIJICAikEigICKanBBIxEBNCcEBAUjQmgJ7QgcGogIhStEoDTapA1BgVgBBDulK2kSFZpU5VrcfXXigoiipBSXQbZkRZ80FJtI/NP3PVdDcZ+ScLL9Qg89ralRuUtXVMqBBGnIAJIHBFNRQEIpApIFClayVbuC7HWq0U6LBJe4A9G+8SeAAleqWn0eBodTpU8TobhrF0CT7UUwIgT25aoPIg1ODV7FYvRSyQalQ5RLRpwmJ70bV6MbG052h7DxAwkyg8ewp4C9JvD0d0P4VsaOOFwA6az8lkbz2cq0HHLeAe8yXADmeI70HIaFKwICmRqIU9MIJKbVPTpFGk3NX6VOYQKjRy4q4yjpzUlls/HyV9lLTl4oKbKE/FTNpDkrzGQkxnYOSCpuun12JCzq2NR8P1RwIPIquqifqpqwzKicgASQCSAwkilCASnMaTkgU6mM+CD2f0YbJNpNZaXEioQSRkWhrssPXTzXpTawA+gvOvRNtA+0sdZ3MEUmSXjEMiYbPXXw6L0alYGgzAnnx8Tmg416XrhyBHmZ8IA81jrXaLXaCRTZlOWRExrmvTW2Jg90KUUwNAgxtybK+qDaM3fd1AXVrWanS9ZjWhwhuYGY+6TEgLvKneNkbVYWuGoiePigz9ruuwV3RVpMa9wg+4eyRGYWA2v2S/ZfXpetRJ11wdD+ap7T3lUs1V1NzjLMmuOpbwnnBjuJXOs231Rjod67CIe05gjTxj5IIqA8vrJdazUiq9Y03Pml7JzA4QeEK/Z2oLtBoyyV3dqvZ26ZK+GSNEEAaY+tEHMy8/1VkNTjTnhkEFA0z+aMH6KtFnIc0xzen14IPGa2qicpaozUdQIGBOamogoHwimBPlA2E9jUFeuiwOtFanRp+1VcGDjE8ewCT3IPe/RNcws9gY6PXr/auPGDlTHZhAPeVtQoLJRbTY1jcmsa1o7GiB8FNKBEqNzkXFRVAgDqqiq2iAqVpq4VybzvHCO7Xl2oPMvS9XDq7SOUHoecrzkvWp24rl1TPTgsmDmg7Nz2xzYzyaYI6Hl4Lf2QSARnI0XmFG0uYcj8IjkvTLjqmpSY4gAloJjT4oOxZj4q9TzVSnTIVum3Ligkjj/ZTU2ZSmNbwUwZCCAgaqGFZc0JmOPeH13IPC6mqhepamqiqBAxJJBA8IpkooHgrceiK0sp29jngQ5r6bCeFQiRHWAR/u6rCBbj0a099abNTaGB1OtvXOzxmnhBMEmNaYBgDIjqg1V67fFlbeUa9SqwE4qZp4GtbPBp9Yjhi4HkVtdq7xrNsoqWfVwDgf8AK4SD5hW7w2apVH5U6YDm4XmDm0klwgECTOuuabtHYcdMUmQ1rQGxmQGgCIE6iAg8yujay2PrhrrTTifWDpacuAEZ90rYN20GWB1OqOJa8O8CNVSsWwFNpdUINUvBBBOEcDlkYOQzVe+tmBULWtpPY1uIthrQ4FxJJLm5ukkmMgOSDuMvtlfTIo2umHNPUaLhXPs1UpkOeXEDTER55LrWi1j2eQQeMbVMO9cJkSekdFxbLd1Wq4NpMc9ztA0Sf7dVrto7CKlraAcnuz6ZSfgtXc7qbH7qkAzC3NoMPwwQ2Tqc5QeTW2w1aDyysx1N4zwuEGDoRzHVelbFsP7LTJ5Ejskws1tdiqbsZlxq1G05JJwubSOGTwDnZdpW8uyy7mkymMsLWg9sIL9ASrjR4Bc2m6Fb3uXBBZDck/CfL+6r0qhVxiCPD071VqUTP91eDksQ6eX5oPn2pqonJ9Q5qMlA1EoJIEEUJSQOW19EVQC9KEmJ3oHU7t8D4rEyuvspXLLZZ3N1bWpHlljE59iD6tLgBJWWve2vxu3bQ4NEnMD6Kn22u/fWZ/rvYWBzmBjsOJ8HCHcxMZLwMW+006+Gq97HHCdSAWnSW94QfRNxWsVaYeOPYrloqtaJXA2WGCzMh4dln28ZVa+7c6MtPrigdfV5iDCxFtt0YiTw8VNedtAEkxrnPcsFfF8ueS1umhhBduq0CpaXVTJDZdGuQ1Xb/ZX1HU6gYaeHEXzGItxeo0DXhxiNVkLltBZLuZAI6Zz8l2bx2nq1B+y2YHE8Q5+hAOufDLj1QOsMWq8MQzp2YTI0L5JJHa9ziOjQtoHLl7P3YLNSDG5u9p5+878uCv480EoKlaFQqVM84H6J9CsR80HSovzU4eqAqKQVJ+KC+2p159ECFUpPVkGcyg8Cq6qJykqHNRuKAJIJICkmpIHLf+iay0d8+vWg7gYm4vZD/dJkRlmRxkBefroXTez6GID1mu1aTAJHsnu/Pmg9U2k2rtlZrH0QGNH2jic/VaQfZgyCZHPIrI35fTa9TG6mMWhyMEEQMzpEAdy09rD3XfRqOyY+k0DSSSMmjtJ81mL+o7ug2mc3AxMcdXZ8eEd/NB07m2xNN3qmBOmQaQXQR+LX/KtDbtoGFsg6iRpllOf5Lxqo8tOv9lcpXjpJJ+SDt3rejqmXDP8AsuE9/GdVG+18eXzQsFldWdA04nkEF66QSCYy0Wy2eu5lMYwPXfBc7XIjIDkFy6F3yGUqYkuIaOMkmPmtPYnNOJoM7t7qTuBa6mS0gjuQSh3ggXHr29icICIqT9eKCJ70abzyTSeSODPTvQWGk/WqsCsqIYQFKHd3VBfoVNPmrQcuXRP6K5venwQeGPzKY5OfqmOQNRlBJAkkkkCU9kAL2g6SJ7JUCLSg+gdpLZQfY6ZABpj1mCSAAwQO3r2ryfaC8z9mHAABzqkDU44nuygTyXeuptapdTX4S8Co6k0YcRwZadhBz7UtlvR2bxDnOq7ptNwaRhmoZAcMjkBBOfRB5xUqSSUxewv9FdFpIdjIbxDocY8lNdHogs9em2oa1amHSQ1uAmASB6zgdYnTig8fpWcuhbPZu6aj/s7NSdWf7xaPVE/eefVaO1euXP6L7voEHdGs4cary8f+ghvkthZ7M2m0NY1rGjRrQGgdgCDJ7I7GizRVrYX14yA9inOuEkS52fteA5+QWq/WMvS1Fp+yrVnieGIOID+8z4r1b0q7YCxWY06bv/0VgWsA1Y05OqHlyHXsXziSg9cD+qQcs3stee9Zhc77RmWuZbwI58l25J8exBaBzlSgKoHnSP1UjajoQWHOPy8E/wCvzVVtbhrPgpqdT8kFgOT21evko6Y4fXmpC3qg8XcM1E5T1dVASgCSSSBJK3dt11rQ7DQpPqu5MaTHadB3rc3J6I7VUINocygziAd5UjsHqjxQeeNbJAAknIAZknoF6PsP6NXVcNa2g06UjDSOT6n/AJcWN8z0XpuzWx1ksLZpU5qRnVfDqh7D7o6CFNbrZ7RPDJvQnU+HxQRV8DKe7pta2mwYWtaAGgdnBZXZS/RZryNI+xaG4XD/AFRJpdk+s3/cF17Rbm4C7QBpJnkNV5Xf1pdixNyeHbyRkWumWx1EDwQfRLyypiw68RoRqPDIwdDwUl2UsFJjeTQvNdj9u6loYw16WB+IMNek6mcREiKtJxljcxkNdQule1+WplcNoVqIY6lUqU98C0ONN2FzARqeLTx+IeiArJ7abd2ewUyS4VKpB3dNp1cDGbtAAdV5VtP6QLXUa1rn4WxmKRLA5w4OIzyMAiYKwt9XvUtVV1SpALjMNGFoJiYbwmJPVAb7vepa6z61Z2J7zJ5AcGjkBoqCCSB9KoWkEEgjQjIrS3ZtS4Q2qMQ+8MnfqsukCg9WstZtRuNjg4HLLXvU0n6+S8yu28X0TLHEc+R7QtZYNp2OgVBhPMafog0DTmiHKClaGuAIIM8lKHCYhBZovUpeSoKdTLlqnZngUHk9R2ZVdymdqUKFIve1jRLnENaOZcYA8UEt2XbVtDxTo03VHnRrRPeToB1K9b2W9ElNmF9udvH67lhhg6OcM390DtT7mttnupjaFOH1nfv36Ev7fujMALQWa/i8CDqJJzyH5oO9Rp06DRTo02U2DRrAGgdwT/2sAZnNY+9doQz1RJJmcxlmfmp7rt4e2fz+uaDSVrR6pK882jvC0h+Ki6mWCZpuBGc6g9dF3L+vTCMOennnAWQdVc+WiJcQBnxJyk8EDKN+1K7HA0t21hmo4n1T91gPGTnA4DNZ621A8GeP13Ls3raYikwfZM4jLG46vPafIBcZwJE/OeaCzsDszSttodSqVH0zEtwxJgzBnXIO8l6ZemyRo7lrSKjRLS+o4Y/aa77rnOECIaOXaPN9iLe2zXhQqvgNLt24nhvAWg9IJHdK9Q25s9KzGpbXVSauEtpU3j1G4mtY4swgGYaTm6Mz0QeKbVWZtOqWBzXuESQHADIZZtb8B5rgkK1aamJxPxJJ8SoQEDISgp8JNQMhCE4oIEFK1yiTkHQsdvdTMtMdOB7QtLde0DXZP9U+R/JYoFOZUQeo060qx+09i8/ua+XU3Na4ywkAz7vVbRrckHmrtSuvsiMNc1cvsWOeJ++RhZ5unuXHdqV2LohtB/3qjw0djBPhLj4IDeFrG8xYi6qTLidAeQWpuC8/snumT6o7ok/FYm0ObTloh73e0/l0HJPu+2kNcOZb8CEGkdbS58yc+M8FrLptGFs+XyWDsNXxPcu5arwwUw0T16D6lBbvu1yXEGScu5cEWwgFvPLXPtyUFpt8nzzz+uKpVa8hBP8AttSlk6X0zkHHUDr+auscyoC5pnpxlcZlqjI5/XNRlmE4qZjpwnsQWrYPdIM8s5Wg2otDjQo0nMawspt3pbkHPA1PN0ZeK4913nTpnf124jT/AHbNS+pw/wBrdSexca975q2h5dUPYBoAgr1XAdVDiTWiVK1qBNZOqeRATohRvKBpQhFJAgEiigUDSUWpqc0oHLd3ZWLqTCTmWidFg1oLuvTDTa08J+JQcJ2q6bn7uk0DXBJ6F5J+BC5gbLo5mPEqe21M3jqI7BkEFOVLZ369oVdPpnNB2LHaIKktN4YjrouQ10IYkFt9WdU0vVbEiHILIJRFQhQ40KjkEdpfLjPDJRtannUpFyAtCcCmNRJQEuTUAUUASCBKKAlMJRJTZQJFBOQIKdmigCnZogu3KWiricJDQXcNRp5/BUbbVDnEgR0XRsTIpudxIce4ZDzJXHqHNAwpBJJA8FKUGoIHpApqIQPlIlNBSlApSQRCB8phKaSkEDgiUAkSgRQKSCBJJIwgCKUIkIE1TsOSgarDdEHSx4abwDqMI7BquG5dC1u5cFzygCSUIoAlCSKAIpJQgSUpJICEHFEIFAEUkkBCKCQQJBFKECSRCSBQkklCAhWGaKAKwzRA2s7MqsVNWOqhQBFJAoCgkiEASRSKBBBFBAZSSSCBIIhJAkkkkBSSSQKUQlCIQBENSATxKBqsM0UJCmZoghqaqKFcdQkSq5YgihKFLu0N2gjhKFKKaO7QQFFTNo9UTZ+vkggSKn3HVPZZZ4+SCsAkulZ7rxe9HdPzVh1wx/E/D/Ug4kIrT2PZLefxo/lz/wA062bIbsfvp/lx/wA0GWhJdWrc8e/+H9UKV0z7/l+qDmBJaR2y0Cd7+D+pQU9npMbz8P8AUg4YCQC0zdlNPtfwf1K6zYSf4/8A8/60GNhOattT9H5d/iI/lf8AYpano5I/xIP8n/sQYcqZjclqa2xGEfv5zj93H/NFuyX+t+D+p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hQVFBQUFxQUFBUXFxQUFRcUFBgXFxQXFxQYHCggGBolHBQUITEhJSksLi4uFx8zODMsNygtLisBCgoKBQUFDgUFDisZExkrKysrKysrKysrKysrKysrKysrKysrKysrKysrKysrKysrKysrKysrKysrKysrKysrK//AABEIAQ0AuwMBIgACEQEDEQH/xAAcAAABBQEBAQAAAAAAAAAAAAABAAIDBAYFBwj/xABCEAABAwEFBQQHBQYGAwEAAAABAAIRAwQFEiExBhNBUWFxgZGhByIyQrHB8CNSotHhFDNDg+LxRGJjgsLjcpKjJP/EABQBAQAAAAAAAAAAAAAAAAAAAAD/xAAUEQEAAAAAAAAAAAAAAAAAAAAA/9oADAMBAAIRAxEAPwDy6rqmOKfV1TKiAJwTAnBAUiEikUCKICCSBydCanICAjCLQigMJ2FBpTgUCDUS1GE4BA0NSLFK0Iwgha1SBqdgUjAgjhSsbknimpsCCLdqUM+slJTplP3aDM1Tmo6jpT62qicUCCcAmhOCBIgIJICAikEigICKanBBIxEBNCcEBAUjQmgJ7QgcGogIhStEoDTapA1BgVgBBDulK2kSFZpU5VrcfXXigoiipBSXQbZkRZ80FJtI/NP3PVdDcZ+ScLL9Qg89ralRuUtXVMqBBGnIAJIHBFNRQEIpApIFClayVbuC7HWq0U6LBJe4A9G+8SeAAleqWn0eBodTpU8TobhrF0CT7UUwIgT25aoPIg1ODV7FYvRSyQalQ5RLRpwmJ70bV6MbG052h7DxAwkyg8ewp4C9JvD0d0P4VsaOOFwA6az8lkbz2cq0HHLeAe8yXADmeI70HIaFKwICmRqIU9MIJKbVPTpFGk3NX6VOYQKjRy4q4yjpzUlls/HyV9lLTl4oKbKE/FTNpDkrzGQkxnYOSCpuun12JCzq2NR8P1RwIPIquqifqpqwzKicgASQCSAwkilCASnMaTkgU6mM+CD2f0YbJNpNZaXEioQSRkWhrssPXTzXpTawA+gvOvRNtA+0sdZ3MEUmSXjEMiYbPXXw6L0alYGgzAnnx8Tmg416XrhyBHmZ8IA81jrXaLXaCRTZlOWRExrmvTW2Jg90KUUwNAgxtybK+qDaM3fd1AXVrWanS9ZjWhwhuYGY+6TEgLvKneNkbVYWuGoiePigz9ruuwV3RVpMa9wg+4eyRGYWA2v2S/ZfXpetRJ11wdD+ap7T3lUs1V1NzjLMmuOpbwnnBjuJXOs231Rjod67CIe05gjTxj5IIqA8vrJdazUiq9Y03Pml7JzA4QeEK/Z2oLtBoyyV3dqvZ26ZK+GSNEEAaY+tEHMy8/1VkNTjTnhkEFA0z+aMH6KtFnIc0xzen14IPGa2qicpaozUdQIGBOamogoHwimBPlA2E9jUFeuiwOtFanRp+1VcGDjE8ewCT3IPe/RNcws9gY6PXr/auPGDlTHZhAPeVtQoLJRbTY1jcmsa1o7GiB8FNKBEqNzkXFRVAgDqqiq2iAqVpq4VybzvHCO7Xl2oPMvS9XDq7SOUHoecrzkvWp24rl1TPTgsmDmg7Nz2xzYzyaYI6Hl4Lf2QSARnI0XmFG0uYcj8IjkvTLjqmpSY4gAloJjT4oOxZj4q9TzVSnTIVum3Ligkjj/ZTU2ZSmNbwUwZCCAgaqGFZc0JmOPeH13IPC6mqhepamqiqBAxJJBA8IpkooHgrceiK0sp29jngQ5r6bCeFQiRHWAR/u6rCBbj0a099abNTaGB1OtvXOzxmnhBMEmNaYBgDIjqg1V67fFlbeUa9SqwE4qZp4GtbPBp9Yjhi4HkVtdq7xrNsoqWfVwDgf8AK4SD5hW7w2apVH5U6YDm4XmDm0klwgECTOuuabtHYcdMUmQ1rQGxmQGgCIE6iAg8yujay2PrhrrTTifWDpacuAEZ90rYN20GWB1OqOJa8O8CNVSsWwFNpdUINUvBBBOEcDlkYOQzVe+tmBULWtpPY1uIthrQ4FxJJLm5ukkmMgOSDuMvtlfTIo2umHNPUaLhXPs1UpkOeXEDTER55LrWi1j2eQQeMbVMO9cJkSekdFxbLd1Wq4NpMc9ztA0Sf7dVrto7CKlraAcnuz6ZSfgtXc7qbH7qkAzC3NoMPwwQ2Tqc5QeTW2w1aDyysx1N4zwuEGDoRzHVelbFsP7LTJ5Ejskws1tdiqbsZlxq1G05JJwubSOGTwDnZdpW8uyy7mkymMsLWg9sIL9ASrjR4Bc2m6Fb3uXBBZDck/CfL+6r0qhVxiCPD071VqUTP91eDksQ6eX5oPn2pqonJ9Q5qMlA1EoJIEEUJSQOW19EVQC9KEmJ3oHU7t8D4rEyuvspXLLZZ3N1bWpHlljE59iD6tLgBJWWve2vxu3bQ4NEnMD6Kn22u/fWZ/rvYWBzmBjsOJ8HCHcxMZLwMW+006+Gq97HHCdSAWnSW94QfRNxWsVaYeOPYrloqtaJXA2WGCzMh4dln28ZVa+7c6MtPrigdfV5iDCxFtt0YiTw8VNedtAEkxrnPcsFfF8ueS1umhhBduq0CpaXVTJDZdGuQ1Xb/ZX1HU6gYaeHEXzGItxeo0DXhxiNVkLltBZLuZAI6Zz8l2bx2nq1B+y2YHE8Q5+hAOufDLj1QOsMWq8MQzp2YTI0L5JJHa9ziOjQtoHLl7P3YLNSDG5u9p5+878uCv480EoKlaFQqVM84H6J9CsR80HSovzU4eqAqKQVJ+KC+2p159ECFUpPVkGcyg8Cq6qJykqHNRuKAJIJICkmpIHLf+iay0d8+vWg7gYm4vZD/dJkRlmRxkBefroXTez6GID1mu1aTAJHsnu/Pmg9U2k2rtlZrH0QGNH2jic/VaQfZgyCZHPIrI35fTa9TG6mMWhyMEEQMzpEAdy09rD3XfRqOyY+k0DSSSMmjtJ81mL+o7ug2mc3AxMcdXZ8eEd/NB07m2xNN3qmBOmQaQXQR+LX/KtDbtoGFsg6iRpllOf5Lxqo8tOv9lcpXjpJJ+SDt3rejqmXDP8AsuE9/GdVG+18eXzQsFldWdA04nkEF66QSCYy0Wy2eu5lMYwPXfBc7XIjIDkFy6F3yGUqYkuIaOMkmPmtPYnNOJoM7t7qTuBa6mS0gjuQSh3ggXHr29icICIqT9eKCJ70abzyTSeSODPTvQWGk/WqsCsqIYQFKHd3VBfoVNPmrQcuXRP6K5venwQeGPzKY5OfqmOQNRlBJAkkkkCU9kAL2g6SJ7JUCLSg+gdpLZQfY6ZABpj1mCSAAwQO3r2ryfaC8z9mHAABzqkDU44nuygTyXeuptapdTX4S8Co6k0YcRwZadhBz7UtlvR2bxDnOq7ptNwaRhmoZAcMjkBBOfRB5xUqSSUxewv9FdFpIdjIbxDocY8lNdHogs9em2oa1amHSQ1uAmASB6zgdYnTig8fpWcuhbPZu6aj/s7NSdWf7xaPVE/eefVaO1euXP6L7voEHdGs4cary8f+ghvkthZ7M2m0NY1rGjRrQGgdgCDJ7I7GizRVrYX14yA9inOuEkS52fteA5+QWq/WMvS1Fp+yrVnieGIOID+8z4r1b0q7YCxWY06bv/0VgWsA1Y05OqHlyHXsXziSg9cD+qQcs3stee9Zhc77RmWuZbwI58l25J8exBaBzlSgKoHnSP1UjajoQWHOPy8E/wCvzVVtbhrPgpqdT8kFgOT21evko6Y4fXmpC3qg8XcM1E5T1dVASgCSSSBJK3dt11rQ7DQpPqu5MaTHadB3rc3J6I7VUINocygziAd5UjsHqjxQeeNbJAAknIAZknoF6PsP6NXVcNa2g06UjDSOT6n/AJcWN8z0XpuzWx1ksLZpU5qRnVfDqh7D7o6CFNbrZ7RPDJvQnU+HxQRV8DKe7pta2mwYWtaAGgdnBZXZS/RZryNI+xaG4XD/AFRJpdk+s3/cF17Rbm4C7QBpJnkNV5Xf1pdixNyeHbyRkWumWx1EDwQfRLyypiw68RoRqPDIwdDwUl2UsFJjeTQvNdj9u6loYw16WB+IMNek6mcREiKtJxljcxkNdQule1+WplcNoVqIY6lUqU98C0ONN2FzARqeLTx+IeiArJ7abd2ewUyS4VKpB3dNp1cDGbtAAdV5VtP6QLXUa1rn4WxmKRLA5w4OIzyMAiYKwt9XvUtVV1SpALjMNGFoJiYbwmJPVAb7vepa6z61Z2J7zJ5AcGjkBoqCCSB9KoWkEEgjQjIrS3ZtS4Q2qMQ+8MnfqsukCg9WstZtRuNjg4HLLXvU0n6+S8yu28X0TLHEc+R7QtZYNp2OgVBhPMafog0DTmiHKClaGuAIIM8lKHCYhBZovUpeSoKdTLlqnZngUHk9R2ZVdymdqUKFIve1jRLnENaOZcYA8UEt2XbVtDxTo03VHnRrRPeToB1K9b2W9ElNmF9udvH67lhhg6OcM390DtT7mttnupjaFOH1nfv36Ev7fujMALQWa/i8CDqJJzyH5oO9Rp06DRTo02U2DRrAGgdwT/2sAZnNY+9doQz1RJJmcxlmfmp7rt4e2fz+uaDSVrR6pK882jvC0h+Ki6mWCZpuBGc6g9dF3L+vTCMOennnAWQdVc+WiJcQBnxJyk8EDKN+1K7HA0t21hmo4n1T91gPGTnA4DNZ621A8GeP13Ls3raYikwfZM4jLG46vPafIBcZwJE/OeaCzsDszSttodSqVH0zEtwxJgzBnXIO8l6ZemyRo7lrSKjRLS+o4Y/aa77rnOECIaOXaPN9iLe2zXhQqvgNLt24nhvAWg9IJHdK9Q25s9KzGpbXVSauEtpU3j1G4mtY4swgGYaTm6Mz0QeKbVWZtOqWBzXuESQHADIZZtb8B5rgkK1aamJxPxJJ8SoQEDISgp8JNQMhCE4oIEFK1yiTkHQsdvdTMtMdOB7QtLde0DXZP9U+R/JYoFOZUQeo060qx+09i8/ua+XU3Na4ywkAz7vVbRrckHmrtSuvsiMNc1cvsWOeJ++RhZ5unuXHdqV2LohtB/3qjw0djBPhLj4IDeFrG8xYi6qTLidAeQWpuC8/snumT6o7ok/FYm0ObTloh73e0/l0HJPu+2kNcOZb8CEGkdbS58yc+M8FrLptGFs+XyWDsNXxPcu5arwwUw0T16D6lBbvu1yXEGScu5cEWwgFvPLXPtyUFpt8nzzz+uKpVa8hBP8AttSlk6X0zkHHUDr+auscyoC5pnpxlcZlqjI5/XNRlmE4qZjpwnsQWrYPdIM8s5Wg2otDjQo0nMawspt3pbkHPA1PN0ZeK4913nTpnf124jT/AHbNS+pw/wBrdSexca975q2h5dUPYBoAgr1XAdVDiTWiVK1qBNZOqeRATohRvKBpQhFJAgEiigUDSUWpqc0oHLd3ZWLqTCTmWidFg1oLuvTDTa08J+JQcJ2q6bn7uk0DXBJ6F5J+BC5gbLo5mPEqe21M3jqI7BkEFOVLZ369oVdPpnNB2LHaIKktN4YjrouQ10IYkFt9WdU0vVbEiHILIJRFQhQ40KjkEdpfLjPDJRtannUpFyAtCcCmNRJQEuTUAUUASCBKKAlMJRJTZQJFBOQIKdmigCnZogu3KWiricJDQXcNRp5/BUbbVDnEgR0XRsTIpudxIce4ZDzJXHqHNAwpBJJA8FKUGoIHpApqIQPlIlNBSlApSQRCB8phKaSkEDgiUAkSgRQKSCBJJIwgCKUIkIE1TsOSgarDdEHSx4abwDqMI7BquG5dC1u5cFzygCSUIoAlCSKAIpJQgSUpJICEHFEIFAEUkkBCKCQQJBFKECSRCSBQkklCAhWGaKAKwzRA2s7MqsVNWOqhQBFJAoCgkiEASRSKBBBFBAZSSSCBIIhJAkkkkBSSSQKUQlCIQBENSATxKBqsM0UJCmZoghqaqKFcdQkSq5YgihKFLu0N2gjhKFKKaO7QQFFTNo9UTZ+vkggSKn3HVPZZZ4+SCsAkulZ7rxe9HdPzVh1wx/E/D/Ug4kIrT2PZLefxo/lz/wA062bIbsfvp/lx/wA0GWhJdWrc8e/+H9UKV0z7/l+qDmBJaR2y0Cd7+D+pQU9npMbz8P8AUg4YCQC0zdlNPtfwf1K6zYSf4/8A8/60GNhOattT9H5d/iI/lf8AYpano5I/xIP8n/sQYcqZjclqa2xGEfv5zj93H/NFuyX+t+D+p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SEhUUEhQVFBQUFxQUFBUXFxQUFRcUFBgXFxQXFxQYHCggGBolHBQUITEhJSksLi4uFx8zODMsNygtLisBCgoKBQUFDgUFDisZExkrKysrKysrKysrKysrKysrKysrKysrKysrKysrKysrKysrKysrKysrKysrKysrKysrK//AABEIAQ0AuwMBIgACEQEDEQH/xAAcAAABBQEBAQAAAAAAAAAAAAABAAIDBAYFBwj/xABCEAABAwEFBQQHBQYGAwEAAAABAAIRAwQFEiExBhNBUWFxgZGhByIyQrHB8CNSotHhFDNDg+LxRGJjgsLjcpKjJP/EABQBAQAAAAAAAAAAAAAAAAAAAAD/xAAUEQEAAAAAAAAAAAAAAAAAAAAA/9oADAMBAAIRAxEAPwDy6rqmOKfV1TKiAJwTAnBAUiEikUCKICCSBydCanICAjCLQigMJ2FBpTgUCDUS1GE4BA0NSLFK0Iwgha1SBqdgUjAgjhSsbknimpsCCLdqUM+slJTplP3aDM1Tmo6jpT62qicUCCcAmhOCBIgIJICAikEigICKanBBIxEBNCcEBAUjQmgJ7QgcGogIhStEoDTapA1BgVgBBDulK2kSFZpU5VrcfXXigoiipBSXQbZkRZ80FJtI/NP3PVdDcZ+ScLL9Qg89ralRuUtXVMqBBGnIAJIHBFNRQEIpApIFClayVbuC7HWq0U6LBJe4A9G+8SeAAleqWn0eBodTpU8TobhrF0CT7UUwIgT25aoPIg1ODV7FYvRSyQalQ5RLRpwmJ70bV6MbG052h7DxAwkyg8ewp4C9JvD0d0P4VsaOOFwA6az8lkbz2cq0HHLeAe8yXADmeI70HIaFKwICmRqIU9MIJKbVPTpFGk3NX6VOYQKjRy4q4yjpzUlls/HyV9lLTl4oKbKE/FTNpDkrzGQkxnYOSCpuun12JCzq2NR8P1RwIPIquqifqpqwzKicgASQCSAwkilCASnMaTkgU6mM+CD2f0YbJNpNZaXEioQSRkWhrssPXTzXpTawA+gvOvRNtA+0sdZ3MEUmSXjEMiYbPXXw6L0alYGgzAnnx8Tmg416XrhyBHmZ8IA81jrXaLXaCRTZlOWRExrmvTW2Jg90KUUwNAgxtybK+qDaM3fd1AXVrWanS9ZjWhwhuYGY+6TEgLvKneNkbVYWuGoiePigz9ruuwV3RVpMa9wg+4eyRGYWA2v2S/ZfXpetRJ11wdD+ap7T3lUs1V1NzjLMmuOpbwnnBjuJXOs231Rjod67CIe05gjTxj5IIqA8vrJdazUiq9Y03Pml7JzA4QeEK/Z2oLtBoyyV3dqvZ26ZK+GSNEEAaY+tEHMy8/1VkNTjTnhkEFA0z+aMH6KtFnIc0xzen14IPGa2qicpaozUdQIGBOamogoHwimBPlA2E9jUFeuiwOtFanRp+1VcGDjE8ewCT3IPe/RNcws9gY6PXr/auPGDlTHZhAPeVtQoLJRbTY1jcmsa1o7GiB8FNKBEqNzkXFRVAgDqqiq2iAqVpq4VybzvHCO7Xl2oPMvS9XDq7SOUHoecrzkvWp24rl1TPTgsmDmg7Nz2xzYzyaYI6Hl4Lf2QSARnI0XmFG0uYcj8IjkvTLjqmpSY4gAloJjT4oOxZj4q9TzVSnTIVum3Ligkjj/ZTU2ZSmNbwUwZCCAgaqGFZc0JmOPeH13IPC6mqhepamqiqBAxJJBA8IpkooHgrceiK0sp29jngQ5r6bCeFQiRHWAR/u6rCBbj0a099abNTaGB1OtvXOzxmnhBMEmNaYBgDIjqg1V67fFlbeUa9SqwE4qZp4GtbPBp9Yjhi4HkVtdq7xrNsoqWfVwDgf8AK4SD5hW7w2apVH5U6YDm4XmDm0klwgECTOuuabtHYcdMUmQ1rQGxmQGgCIE6iAg8yujay2PrhrrTTifWDpacuAEZ90rYN20GWB1OqOJa8O8CNVSsWwFNpdUINUvBBBOEcDlkYOQzVe+tmBULWtpPY1uIthrQ4FxJJLm5ukkmMgOSDuMvtlfTIo2umHNPUaLhXPs1UpkOeXEDTER55LrWi1j2eQQeMbVMO9cJkSekdFxbLd1Wq4NpMc9ztA0Sf7dVrto7CKlraAcnuz6ZSfgtXc7qbH7qkAzC3NoMPwwQ2Tqc5QeTW2w1aDyysx1N4zwuEGDoRzHVelbFsP7LTJ5Ejskws1tdiqbsZlxq1G05JJwubSOGTwDnZdpW8uyy7mkymMsLWg9sIL9ASrjR4Bc2m6Fb3uXBBZDck/CfL+6r0qhVxiCPD071VqUTP91eDksQ6eX5oPn2pqonJ9Q5qMlA1EoJIEEUJSQOW19EVQC9KEmJ3oHU7t8D4rEyuvspXLLZZ3N1bWpHlljE59iD6tLgBJWWve2vxu3bQ4NEnMD6Kn22u/fWZ/rvYWBzmBjsOJ8HCHcxMZLwMW+006+Gq97HHCdSAWnSW94QfRNxWsVaYeOPYrloqtaJXA2WGCzMh4dln28ZVa+7c6MtPrigdfV5iDCxFtt0YiTw8VNedtAEkxrnPcsFfF8ueS1umhhBduq0CpaXVTJDZdGuQ1Xb/ZX1HU6gYaeHEXzGItxeo0DXhxiNVkLltBZLuZAI6Zz8l2bx2nq1B+y2YHE8Q5+hAOufDLj1QOsMWq8MQzp2YTI0L5JJHa9ziOjQtoHLl7P3YLNSDG5u9p5+878uCv480EoKlaFQqVM84H6J9CsR80HSovzU4eqAqKQVJ+KC+2p159ECFUpPVkGcyg8Cq6qJykqHNRuKAJIJICkmpIHLf+iay0d8+vWg7gYm4vZD/dJkRlmRxkBefroXTez6GID1mu1aTAJHsnu/Pmg9U2k2rtlZrH0QGNH2jic/VaQfZgyCZHPIrI35fTa9TG6mMWhyMEEQMzpEAdy09rD3XfRqOyY+k0DSSSMmjtJ81mL+o7ug2mc3AxMcdXZ8eEd/NB07m2xNN3qmBOmQaQXQR+LX/KtDbtoGFsg6iRpllOf5Lxqo8tOv9lcpXjpJJ+SDt3rejqmXDP8AsuE9/GdVG+18eXzQsFldWdA04nkEF66QSCYy0Wy2eu5lMYwPXfBc7XIjIDkFy6F3yGUqYkuIaOMkmPmtPYnNOJoM7t7qTuBa6mS0gjuQSh3ggXHr29icICIqT9eKCJ70abzyTSeSODPTvQWGk/WqsCsqIYQFKHd3VBfoVNPmrQcuXRP6K5venwQeGPzKY5OfqmOQNRlBJAkkkkCU9kAL2g6SJ7JUCLSg+gdpLZQfY6ZABpj1mCSAAwQO3r2ryfaC8z9mHAABzqkDU44nuygTyXeuptapdTX4S8Co6k0YcRwZadhBz7UtlvR2bxDnOq7ptNwaRhmoZAcMjkBBOfRB5xUqSSUxewv9FdFpIdjIbxDocY8lNdHogs9em2oa1amHSQ1uAmASB6zgdYnTig8fpWcuhbPZu6aj/s7NSdWf7xaPVE/eefVaO1euXP6L7voEHdGs4cary8f+ghvkthZ7M2m0NY1rGjRrQGgdgCDJ7I7GizRVrYX14yA9inOuEkS52fteA5+QWq/WMvS1Fp+yrVnieGIOID+8z4r1b0q7YCxWY06bv/0VgWsA1Y05OqHlyHXsXziSg9cD+qQcs3stee9Zhc77RmWuZbwI58l25J8exBaBzlSgKoHnSP1UjajoQWHOPy8E/wCvzVVtbhrPgpqdT8kFgOT21evko6Y4fXmpC3qg8XcM1E5T1dVASgCSSSBJK3dt11rQ7DQpPqu5MaTHadB3rc3J6I7VUINocygziAd5UjsHqjxQeeNbJAAknIAZknoF6PsP6NXVcNa2g06UjDSOT6n/AJcWN8z0XpuzWx1ksLZpU5qRnVfDqh7D7o6CFNbrZ7RPDJvQnU+HxQRV8DKe7pta2mwYWtaAGgdnBZXZS/RZryNI+xaG4XD/AFRJpdk+s3/cF17Rbm4C7QBpJnkNV5Xf1pdixNyeHbyRkWumWx1EDwQfRLyypiw68RoRqPDIwdDwUl2UsFJjeTQvNdj9u6loYw16WB+IMNek6mcREiKtJxljcxkNdQule1+WplcNoVqIY6lUqU98C0ONN2FzARqeLTx+IeiArJ7abd2ewUyS4VKpB3dNp1cDGbtAAdV5VtP6QLXUa1rn4WxmKRLA5w4OIzyMAiYKwt9XvUtVV1SpALjMNGFoJiYbwmJPVAb7vepa6z61Z2J7zJ5AcGjkBoqCCSB9KoWkEEgjQjIrS3ZtS4Q2qMQ+8MnfqsukCg9WstZtRuNjg4HLLXvU0n6+S8yu28X0TLHEc+R7QtZYNp2OgVBhPMafog0DTmiHKClaGuAIIM8lKHCYhBZovUpeSoKdTLlqnZngUHk9R2ZVdymdqUKFIve1jRLnENaOZcYA8UEt2XbVtDxTo03VHnRrRPeToB1K9b2W9ElNmF9udvH67lhhg6OcM390DtT7mttnupjaFOH1nfv36Ev7fujMALQWa/i8CDqJJzyH5oO9Rp06DRTo02U2DRrAGgdwT/2sAZnNY+9doQz1RJJmcxlmfmp7rt4e2fz+uaDSVrR6pK882jvC0h+Ki6mWCZpuBGc6g9dF3L+vTCMOennnAWQdVc+WiJcQBnxJyk8EDKN+1K7HA0t21hmo4n1T91gPGTnA4DNZ621A8GeP13Ls3raYikwfZM4jLG46vPafIBcZwJE/OeaCzsDszSttodSqVH0zEtwxJgzBnXIO8l6ZemyRo7lrSKjRLS+o4Y/aa77rnOECIaOXaPN9iLe2zXhQqvgNLt24nhvAWg9IJHdK9Q25s9KzGpbXVSauEtpU3j1G4mtY4swgGYaTm6Mz0QeKbVWZtOqWBzXuESQHADIZZtb8B5rgkK1aamJxPxJJ8SoQEDISgp8JNQMhCE4oIEFK1yiTkHQsdvdTMtMdOB7QtLde0DXZP9U+R/JYoFOZUQeo060qx+09i8/ua+XU3Na4ywkAz7vVbRrckHmrtSuvsiMNc1cvsWOeJ++RhZ5unuXHdqV2LohtB/3qjw0djBPhLj4IDeFrG8xYi6qTLidAeQWpuC8/snumT6o7ok/FYm0ObTloh73e0/l0HJPu+2kNcOZb8CEGkdbS58yc+M8FrLptGFs+XyWDsNXxPcu5arwwUw0T16D6lBbvu1yXEGScu5cEWwgFvPLXPtyUFpt8nzzz+uKpVa8hBP8AttSlk6X0zkHHUDr+auscyoC5pnpxlcZlqjI5/XNRlmE4qZjpwnsQWrYPdIM8s5Wg2otDjQo0nMawspt3pbkHPA1PN0ZeK4913nTpnf124jT/AHbNS+pw/wBrdSexca975q2h5dUPYBoAgr1XAdVDiTWiVK1qBNZOqeRATohRvKBpQhFJAgEiigUDSUWpqc0oHLd3ZWLqTCTmWidFg1oLuvTDTa08J+JQcJ2q6bn7uk0DXBJ6F5J+BC5gbLo5mPEqe21M3jqI7BkEFOVLZ369oVdPpnNB2LHaIKktN4YjrouQ10IYkFt9WdU0vVbEiHILIJRFQhQ40KjkEdpfLjPDJRtannUpFyAtCcCmNRJQEuTUAUUASCBKKAlMJRJTZQJFBOQIKdmigCnZogu3KWiricJDQXcNRp5/BUbbVDnEgR0XRsTIpudxIce4ZDzJXHqHNAwpBJJA8FKUGoIHpApqIQPlIlNBSlApSQRCB8phKaSkEDgiUAkSgRQKSCBJJIwgCKUIkIE1TsOSgarDdEHSx4abwDqMI7BquG5dC1u5cFzygCSUIoAlCSKAIpJQgSUpJICEHFEIFAEUkkBCKCQQJBFKECSRCSBQkklCAhWGaKAKwzRA2s7MqsVNWOqhQBFJAoCgkiEASRSKBBBFBAZSSSCBIIhJAkkkkBSSSQKUQlCIQBENSATxKBqsM0UJCmZoghqaqKFcdQkSq5YgihKFLu0N2gjhKFKKaO7QQFFTNo9UTZ+vkggSKn3HVPZZZ4+SCsAkulZ7rxe9HdPzVh1wx/E/D/Ug4kIrT2PZLefxo/lz/wA062bIbsfvp/lx/wA0GWhJdWrc8e/+H9UKV0z7/l+qDmBJaR2y0Cd7+D+pQU9npMbz8P8AUg4YCQC0zdlNPtfwf1K6zYSf4/8A8/60GNhOattT9H5d/iI/lf8AYpano5I/xIP8n/sQYcqZjclqa2xGEfv5zj93H/NFuyX+t+D+p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SEhUUEhQVFBQUFxQUFBUXFxQUFRcUFBgXFxQXFxQYHCggGBolHBQUITEhJSksLi4uFx8zODMsNygtLisBCgoKBQUFDgUFDisZExkrKysrKysrKysrKysrKysrKysrKysrKysrKysrKysrKysrKysrKysrKysrKysrKysrK//AABEIAQ0AuwMBIgACEQEDEQH/xAAcAAABBQEBAQAAAAAAAAAAAAABAAIDBAYFBwj/xABCEAABAwEFBQQHBQYGAwEAAAABAAIRAwQFEiExBhNBUWFxgZGhByIyQrHB8CNSotHhFDNDg+LxRGJjgsLjcpKjJP/EABQBAQAAAAAAAAAAAAAAAAAAAAD/xAAUEQEAAAAAAAAAAAAAAAAAAAAA/9oADAMBAAIRAxEAPwDy6rqmOKfV1TKiAJwTAnBAUiEikUCKICCSBydCanICAjCLQigMJ2FBpTgUCDUS1GE4BA0NSLFK0Iwgha1SBqdgUjAgjhSsbknimpsCCLdqUM+slJTplP3aDM1Tmo6jpT62qicUCCcAmhOCBIgIJICAikEigICKanBBIxEBNCcEBAUjQmgJ7QgcGogIhStEoDTapA1BgVgBBDulK2kSFZpU5VrcfXXigoiipBSXQbZkRZ80FJtI/NP3PVdDcZ+ScLL9Qg89ralRuUtXVMqBBGnIAJIHBFNRQEIpApIFClayVbuC7HWq0U6LBJe4A9G+8SeAAleqWn0eBodTpU8TobhrF0CT7UUwIgT25aoPIg1ODV7FYvRSyQalQ5RLRpwmJ70bV6MbG052h7DxAwkyg8ewp4C9JvD0d0P4VsaOOFwA6az8lkbz2cq0HHLeAe8yXADmeI70HIaFKwICmRqIU9MIJKbVPTpFGk3NX6VOYQKjRy4q4yjpzUlls/HyV9lLTl4oKbKE/FTNpDkrzGQkxnYOSCpuun12JCzq2NR8P1RwIPIquqifqpqwzKicgASQCSAwkilCASnMaTkgU6mM+CD2f0YbJNpNZaXEioQSRkWhrssPXTzXpTawA+gvOvRNtA+0sdZ3MEUmSXjEMiYbPXXw6L0alYGgzAnnx8Tmg416XrhyBHmZ8IA81jrXaLXaCRTZlOWRExrmvTW2Jg90KUUwNAgxtybK+qDaM3fd1AXVrWanS9ZjWhwhuYGY+6TEgLvKneNkbVYWuGoiePigz9ruuwV3RVpMa9wg+4eyRGYWA2v2S/ZfXpetRJ11wdD+ap7T3lUs1V1NzjLMmuOpbwnnBjuJXOs231Rjod67CIe05gjTxj5IIqA8vrJdazUiq9Y03Pml7JzA4QeEK/Z2oLtBoyyV3dqvZ26ZK+GSNEEAaY+tEHMy8/1VkNTjTnhkEFA0z+aMH6KtFnIc0xzen14IPGa2qicpaozUdQIGBOamogoHwimBPlA2E9jUFeuiwOtFanRp+1VcGDjE8ewCT3IPe/RNcws9gY6PXr/auPGDlTHZhAPeVtQoLJRbTY1jcmsa1o7GiB8FNKBEqNzkXFRVAgDqqiq2iAqVpq4VybzvHCO7Xl2oPMvS9XDq7SOUHoecrzkvWp24rl1TPTgsmDmg7Nz2xzYzyaYI6Hl4Lf2QSARnI0XmFG0uYcj8IjkvTLjqmpSY4gAloJjT4oOxZj4q9TzVSnTIVum3Ligkjj/ZTU2ZSmNbwUwZCCAgaqGFZc0JmOPeH13IPC6mqhepamqiqBAxJJBA8IpkooHgrceiK0sp29jngQ5r6bCeFQiRHWAR/u6rCBbj0a099abNTaGB1OtvXOzxmnhBMEmNaYBgDIjqg1V67fFlbeUa9SqwE4qZp4GtbPBp9Yjhi4HkVtdq7xrNsoqWfVwDgf8AK4SD5hW7w2apVH5U6YDm4XmDm0klwgECTOuuabtHYcdMUmQ1rQGxmQGgCIE6iAg8yujay2PrhrrTTifWDpacuAEZ90rYN20GWB1OqOJa8O8CNVSsWwFNpdUINUvBBBOEcDlkYOQzVe+tmBULWtpPY1uIthrQ4FxJJLm5ukkmMgOSDuMvtlfTIo2umHNPUaLhXPs1UpkOeXEDTER55LrWi1j2eQQeMbVMO9cJkSekdFxbLd1Wq4NpMc9ztA0Sf7dVrto7CKlraAcnuz6ZSfgtXc7qbH7qkAzC3NoMPwwQ2Tqc5QeTW2w1aDyysx1N4zwuEGDoRzHVelbFsP7LTJ5Ejskws1tdiqbsZlxq1G05JJwubSOGTwDnZdpW8uyy7mkymMsLWg9sIL9ASrjR4Bc2m6Fb3uXBBZDck/CfL+6r0qhVxiCPD071VqUTP91eDksQ6eX5oPn2pqonJ9Q5qMlA1EoJIEEUJSQOW19EVQC9KEmJ3oHU7t8D4rEyuvspXLLZZ3N1bWpHlljE59iD6tLgBJWWve2vxu3bQ4NEnMD6Kn22u/fWZ/rvYWBzmBjsOJ8HCHcxMZLwMW+006+Gq97HHCdSAWnSW94QfRNxWsVaYeOPYrloqtaJXA2WGCzMh4dln28ZVa+7c6MtPrigdfV5iDCxFtt0YiTw8VNedtAEkxrnPcsFfF8ueS1umhhBduq0CpaXVTJDZdGuQ1Xb/ZX1HU6gYaeHEXzGItxeo0DXhxiNVkLltBZLuZAI6Zz8l2bx2nq1B+y2YHE8Q5+hAOufDLj1QOsMWq8MQzp2YTI0L5JJHa9ziOjQtoHLl7P3YLNSDG5u9p5+878uCv480EoKlaFQqVM84H6J9CsR80HSovzU4eqAqKQVJ+KC+2p159ECFUpPVkGcyg8Cq6qJykqHNRuKAJIJICkmpIHLf+iay0d8+vWg7gYm4vZD/dJkRlmRxkBefroXTez6GID1mu1aTAJHsnu/Pmg9U2k2rtlZrH0QGNH2jic/VaQfZgyCZHPIrI35fTa9TG6mMWhyMEEQMzpEAdy09rD3XfRqOyY+k0DSSSMmjtJ81mL+o7ug2mc3AxMcdXZ8eEd/NB07m2xNN3qmBOmQaQXQR+LX/KtDbtoGFsg6iRpllOf5Lxqo8tOv9lcpXjpJJ+SDt3rejqmXDP8AsuE9/GdVG+18eXzQsFldWdA04nkEF66QSCYy0Wy2eu5lMYwPXfBc7XIjIDkFy6F3yGUqYkuIaOMkmPmtPYnNOJoM7t7qTuBa6mS0gjuQSh3ggXHr29icICIqT9eKCJ70abzyTSeSODPTvQWGk/WqsCsqIYQFKHd3VBfoVNPmrQcuXRP6K5venwQeGPzKY5OfqmOQNRlBJAkkkkCU9kAL2g6SJ7JUCLSg+gdpLZQfY6ZABpj1mCSAAwQO3r2ryfaC8z9mHAABzqkDU44nuygTyXeuptapdTX4S8Co6k0YcRwZadhBz7UtlvR2bxDnOq7ptNwaRhmoZAcMjkBBOfRB5xUqSSUxewv9FdFpIdjIbxDocY8lNdHogs9em2oa1amHSQ1uAmASB6zgdYnTig8fpWcuhbPZu6aj/s7NSdWf7xaPVE/eefVaO1euXP6L7voEHdGs4cary8f+ghvkthZ7M2m0NY1rGjRrQGgdgCDJ7I7GizRVrYX14yA9inOuEkS52fteA5+QWq/WMvS1Fp+yrVnieGIOID+8z4r1b0q7YCxWY06bv/0VgWsA1Y05OqHlyHXsXziSg9cD+qQcs3stee9Zhc77RmWuZbwI58l25J8exBaBzlSgKoHnSP1UjajoQWHOPy8E/wCvzVVtbhrPgpqdT8kFgOT21evko6Y4fXmpC3qg8XcM1E5T1dVASgCSSSBJK3dt11rQ7DQpPqu5MaTHadB3rc3J6I7VUINocygziAd5UjsHqjxQeeNbJAAknIAZknoF6PsP6NXVcNa2g06UjDSOT6n/AJcWN8z0XpuzWx1ksLZpU5qRnVfDqh7D7o6CFNbrZ7RPDJvQnU+HxQRV8DKe7pta2mwYWtaAGgdnBZXZS/RZryNI+xaG4XD/AFRJpdk+s3/cF17Rbm4C7QBpJnkNV5Xf1pdixNyeHbyRkWumWx1EDwQfRLyypiw68RoRqPDIwdDwUl2UsFJjeTQvNdj9u6loYw16WB+IMNek6mcREiKtJxljcxkNdQule1+WplcNoVqIY6lUqU98C0ONN2FzARqeLTx+IeiArJ7abd2ewUyS4VKpB3dNp1cDGbtAAdV5VtP6QLXUa1rn4WxmKRLA5w4OIzyMAiYKwt9XvUtVV1SpALjMNGFoJiYbwmJPVAb7vepa6z61Z2J7zJ5AcGjkBoqCCSB9KoWkEEgjQjIrS3ZtS4Q2qMQ+8MnfqsukCg9WstZtRuNjg4HLLXvU0n6+S8yu28X0TLHEc+R7QtZYNp2OgVBhPMafog0DTmiHKClaGuAIIM8lKHCYhBZovUpeSoKdTLlqnZngUHk9R2ZVdymdqUKFIve1jRLnENaOZcYA8UEt2XbVtDxTo03VHnRrRPeToB1K9b2W9ElNmF9udvH67lhhg6OcM390DtT7mttnupjaFOH1nfv36Ev7fujMALQWa/i8CDqJJzyH5oO9Rp06DRTo02U2DRrAGgdwT/2sAZnNY+9doQz1RJJmcxlmfmp7rt4e2fz+uaDSVrR6pK882jvC0h+Ki6mWCZpuBGc6g9dF3L+vTCMOennnAWQdVc+WiJcQBnxJyk8EDKN+1K7HA0t21hmo4n1T91gPGTnA4DNZ621A8GeP13Ls3raYikwfZM4jLG46vPafIBcZwJE/OeaCzsDszSttodSqVH0zEtwxJgzBnXIO8l6ZemyRo7lrSKjRLS+o4Y/aa77rnOECIaOXaPN9iLe2zXhQqvgNLt24nhvAWg9IJHdK9Q25s9KzGpbXVSauEtpU3j1G4mtY4swgGYaTm6Mz0QeKbVWZtOqWBzXuESQHADIZZtb8B5rgkK1aamJxPxJJ8SoQEDISgp8JNQMhCE4oIEFK1yiTkHQsdvdTMtMdOB7QtLde0DXZP9U+R/JYoFOZUQeo060qx+09i8/ua+XU3Na4ywkAz7vVbRrckHmrtSuvsiMNc1cvsWOeJ++RhZ5unuXHdqV2LohtB/3qjw0djBPhLj4IDeFrG8xYi6qTLidAeQWpuC8/snumT6o7ok/FYm0ObTloh73e0/l0HJPu+2kNcOZb8CEGkdbS58yc+M8FrLptGFs+XyWDsNXxPcu5arwwUw0T16D6lBbvu1yXEGScu5cEWwgFvPLXPtyUFpt8nzzz+uKpVa8hBP8AttSlk6X0zkHHUDr+auscyoC5pnpxlcZlqjI5/XNRlmE4qZjpwnsQWrYPdIM8s5Wg2otDjQo0nMawspt3pbkHPA1PN0ZeK4913nTpnf124jT/AHbNS+pw/wBrdSexca975q2h5dUPYBoAgr1XAdVDiTWiVK1qBNZOqeRATohRvKBpQhFJAgEiigUDSUWpqc0oHLd3ZWLqTCTmWidFg1oLuvTDTa08J+JQcJ2q6bn7uk0DXBJ6F5J+BC5gbLo5mPEqe21M3jqI7BkEFOVLZ369oVdPpnNB2LHaIKktN4YjrouQ10IYkFt9WdU0vVbEiHILIJRFQhQ40KjkEdpfLjPDJRtannUpFyAtCcCmNRJQEuTUAUUASCBKKAlMJRJTZQJFBOQIKdmigCnZogu3KWiricJDQXcNRp5/BUbbVDnEgR0XRsTIpudxIce4ZDzJXHqHNAwpBJJA8FKUGoIHpApqIQPlIlNBSlApSQRCB8phKaSkEDgiUAkSgRQKSCBJJIwgCKUIkIE1TsOSgarDdEHSx4abwDqMI7BquG5dC1u5cFzygCSUIoAlCSKAIpJQgSUpJICEHFEIFAEUkkBCKCQQJBFKECSRCSBQkklCAhWGaKAKwzRA2s7MqsVNWOqhQBFJAoCgkiEASRSKBBBFBAZSSSCBIIhJAkkkkBSSSQKUQlCIQBENSATxKBqsM0UJCmZoghqaqKFcdQkSq5YgihKFLu0N2gjhKFKKaO7QQFFTNo9UTZ+vkggSKn3HVPZZZ4+SCsAkulZ7rxe9HdPzVh1wx/E/D/Ug4kIrT2PZLefxo/lz/wA062bIbsfvp/lx/wA0GWhJdWrc8e/+H9UKV0z7/l+qDmBJaR2y0Cd7+D+pQU9npMbz8P8AUg4YCQC0zdlNPtfwf1K6zYSf4/8A8/60GNhOattT9H5d/iI/lf8AYpano5I/xIP8n/sQYcqZjclqa2xGEfv5zj93H/NFuyX+t+D+pB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QTEhUUExQWFhUXGBwYGRgYGBwcIBocHhofGhocGhsaHSgiHR0lHRoaITEhJSkrLi4uFx8zODQsNygtLisBCgoKDQ0OFA8PFCwZFBwsLCwsLCwsLCwsKywsLCwsLCw3Kyw3Nyw3NyssLCwsKywsKywrKyssKysrLCsrKysrK//AABEIAPYAzQMBIgACEQEDEQH/xAAcAAACAgMBAQAAAAAAAAAAAAAEBQMGAAIHAQj/xABSEAABAgQEAgYGBgYHBAgHAAABAhEAAwQhBRIxQVFhBhMicYGRBxQyQqHwI1KxwdHhFSRicrLxM0NTc4KSsyVjotIWNUR0g5PD0xc0ZHWUo8L/xAAXAQEBAQEAAAAAAAAAAAAAAAAAAQID/8QAGxEBAQEAAwEBAAAAAAAAAAAAAAERAiExEkH/2gAMAwEAAhEDEQA/AJsS6V4kmsrEoqkJlSp5QhBlIUWYFti19yYjX0zxFJZVUj/8dH/NCnHZH67XljepWPEIQfPtQHMTZKyCRaxJJGz8rxqSMW3T2d01xEM9UGO4p5f/ADQPN6f4ik3qQ39xLH3xXa1C7lwbu7aDlxMLqqdOykOmx725d8XIm1b5npGxDMQKlLDfqZdu+8eSvSHiKv8AtKb+yRToIPff5EU2TVKWSlEsFfd4k/zjckoSBmBVulA0Ltt9sLIbVoHpBxVnFTL7upR+MTyuneJkgGqSxt/QId+cVWVSmyiWObQavv37ROoqUSlSjaznut8ImQ2rdM6X4iEg+vJL7ery7DcnujSV00riop9fAUz3pkWu1/yhBTYeoIzgkgggEn7uGkLhNUHYlzycC/Pa0Pk2rUem+KAEmqQWBP8AQIYtBSOmWJZAtVUhLjQyJYfg3a+2K3TyXQDoCSNeAvb84f8ARqklGSlayVLSHLmyRoGfaGQ2olekHEnIFVKBDf1KND3K1jT/AOImI5VfrKc40T6sljzd7DvgyuwySo5pSQos+UmxVxtrrpFOnUkxSzmsT7TWGps33QyLtPlekvFQbz5N2/qk6HfWGaum+LdWFonylkj2RTj4nMwioSMNQFFSxmAGm+wDONYsGG4RMqOwhCZSQGKkk5b6kuHJ5CGQ2tv+nuMsCqbKQDxlI8tYmqOmuMpQFidJIUSw6tAPiCbRa8K6E0qJbzEdcTZSpijpyawvBEz0eUDWlqD/ALRLfuvpeJ0bVLX06xjMUibJca/RAfF48l9OcYLtUSSRcjqkWHK94tFR0LSlJ6hTt7swC/eob34RU5uG5VlKggLSRmQR2tHtfRt4dG0dS+kDEyW9YpncC8m/wWH4xPiXTzE5KgDPpVA6FMgl+Gi9eUVVUpi4YkObWsLnu3jSTKUMq1AkN2bEEPfRjo2sMh9Vb6bpxiy1BImU+ZntTrLDiSFQ2nY9iQSo+vUnZFwKcv3Nnjn8vEalSmlFWdrAntNrc/FucESsSMxBSu8582dTAN9oL2hh9U2rfSLXJKh67JDIJS1Ke0oe7dVu+Oo+jjGJlXh0ifOUFTFhWYgAXCyNB3R8316VM5JDhTvrrqeR4x330K/9T0z/AO8/1FQsxqXXOMdnJTiFaCR/8ys6gf1ctvB4XV1ehgkLTexIWNRfxhh0noELrq5SkgkVRALf7uWT4X+MDdUgD6OSi24AJcfdvFnjF9BpWkJyFaSosczm27AD5tAWKUcxbkKtqpVw5bgb24wwqKtw7BJO4SA5PLujaTNUgqypSohi5fccGbwjURXkyJswCXLCri5AJfvbj90OaDAxKday6gwABL9z7GC6PFlFJSVhJWp2SkXa12tDOgkzJqbqSUpJbIkXItfbz4RL6FMqgWDmymWGNlqdyeA+RDSkw9AfMzgDXcHv+6JakzR/WHrB2SGHZe3Bj5wPMplqDetL4K7AUbcA+sALVq2SvspLFktl4ZWMBzqKwKiVEkOMpANndh9sPaXo0nK/rVQLW7KRfXn8iF9Hgmb/ALRMW6mPa7Q2dhrABolrRcSuy+7mwHCCZGLpXIMpKFIuWWkBi7uL3tD3E+iSVrTlmTJaAkJPaNz+795jWT0ZpJLEIMwpcZlKe+ndAViumqzp6tTABiAQ/n86w1CZipJSZQaxCyq/eokB77+EWSlSlLFKQH2AAG+vzvBiuj8qfJM+pR1oHZlSiohBJVkSVtcuosOETVUbo50cnVM4pSvKhLKmqB4mwSRub6GOqUeGolpIAud2+bwTh1PJppeSVLRLT9VAAD8bfNoEn9IZKZolGdK60serJZRcPvZ22d4imdAjYktBE4NEEmelVxYRFWzjp5mJitVTb6tFQ6dUKVpE58q0aqAc5dxbzHjFjmrAF9XhdiM1BQoahr6+9+RipXM/0wgWykqJLK4jYG7QwoekYSlSVIU+UBItqdSSdDp5wyq5AlSBMQkhRLZrXAJSX4baQm9Zz5UoQxck22s38oqB0VKUdpjmOjEvw1iFEo/0hlnK+VJc68+UHV9IVKJSWYjsnbjoLQQStaEomaJ0HHUFvOKgXFky1ycyZYUsoUFEk9lSUswu3AtHVvQoT+h6Z2/rNP7xUcmrEokoUJRJSXBCg92IvHVfQb/1NT/vTf8AVVGa3xUDH1q9erlAO1SrskEg/RSw5HlAlGFyxMKwmUCOyVEBTcQIaT6iaKvEchYCpmHR37EsW8GivCUtalzJqQtSiSCXIT3AnWLGb6N9USplsSQzlWl7Xcc4YKw1JIC0pOZJ7QJYKFrFLAbawpmV5TLKSS1nHybflARqlBSGJIfQqtr+WsWIZ4dOKCUyZcuWxYLUMzgsOPjaCqmbMStj2g5uksDzDX4wTJRKAAzJYAqGlyR32I7o9oqiUVBAIWpQJ7JsBq5OwD7wUHNVkcn3g6Q7nXcnu3iWgq5ctUvOlyplBjfMXdkgOSWiTEbTEyyFDOOykEHWzEA+LxYqLDky2NjMyhJXw/ZRwHPeIBpOGkA51EJVdKE+0HuSfE73ieVLTLDS0pRoHYZjxGbhBRlbkNxNhEOXQjfc/N4CElgfHcn4kwBWVDEB3zEAcidPGCK/sk72EVqqqvpkJBB7fL3QVH7IIsKarKG1D7/PKLgqQTRSRv8AQKL/AN4hR++Oc9cEyzdu8/PHUR1DDF5qaUSGeWnd9g34wWIpyHf50jlOKYBOra9Q66WqSk5gEjKBMyg5SASXBAzK/GOoVZSqWpJNlApPiLtwhXTzpNOgS0MLAFWpUW1UdSYKlwikXJky0rLskAqJ1bxj3Ea+4IJ3t86REvGklDWyizuPCEc+bJWSJc3MQXIANu9tIJaayqkKGYqJVsfq82hVX15ugMXF/kwqrMevkT7KdeB5227ojC8yXtrYni32CCCP01ThKZU0LndpRZKT2XLhvFh4wwr6iQkEqppiDa2hysbsBpCamK0JVLls6rvoeTHa7RMmbMLdYe1lFyxUXNx+UFCrmSyQtKTqkhWzDUK77w4FMlQE8qUhGc5goAgBn7PL8YaYbMmJQshAN1XdgOAI5mBpyipBzOhTudwE7AWtcfZAVjpRiM5MsykCWZYCiAAAS4OhGoaOmehOUU4PTA79YrwMxREUCsoUJBKiQWUA/c5YcSXuIv3oUn58Hpn26xPlMUBErXFzbE6laK2uATm/WphuWD5UD7IXTcXUVXCQ124Nfx/nDiokrViFYQQlAql5sxDWSjQHvgSsoEmdPHZIKiHGw1YEWu/hFjN9IanFSps3ZD7AW7+8RNSKQWKgokXcu17DT2oZqkSiwASLs4GnmI3ny7hKFM9yTca7NGohXUJSk+yo63UGSOOn3xumWyCtCVZ12yggebbGNp03tACa+pbXY67QHVy1K9gurZlNc6QFp6G0RU81YylsqNH5kcBt3PFzkEAaPs/OAMAw/qJKUu5YJcm7+8rxLwwnKAS2zcPKMqh/SCV5kizFvHizHePZ09OQ3ZvnSE1U79ahgE2WOT6+EK8YxdIlqII0Isb8nHnAa4/VdksXD2POKvRTSqYtf1UG2xKlBO/+LzjxWJqVJPZDnTn+cKcNqxlmJPtTFBjsAlyB5k25RRZMUq8kjMCnS3Ibx1XD5ik08tH7I+zjHC8RSVpLKNhp8Czad0dpwXFU+p0yzdS5aGHEsH+MSiCpcsjNlVsCdb6xNUYKhSWWp1alj8OUcd6Y9JZsyumut0IUZaUizAG/xHwiClxAgOFnfVRe3jYQMXPHq/KtUlBcXYi7ht+cV6mppwUFJqJcp3HaVcAfWTze0B4dInValdVlsQ6yoDK+pUFXbnygnD+jSvWRLmhS0BWbMLhYfVJD6s3EQDvBcMnzXUubKKCLL7QzXuUpIfxZoZVGGTke0OyLJbRrc3cw3ppzN7OZLhA07KQxy2tsGjWXOM5bEKKmsE6qbYk+N+UELKPOhQHaLs4Buq7t4wX0kVLCuyCgsM4uwOoIPHjG6ZHVqyFJ60t2QwIJ2fkN+UE02E58wVlKlGwBuzXudWEFLqSuXkUC5DhROoJJ0Ph4xNTYh2VIykqUQQ199L8uPCCcUVKlSxLly1lKSHORnJJNy12MQSJqcweUtKixfUmx4DTvgjzEqbLLJmX9o5ibAkaBm0i0egs/7Ik/vzf9RUKa/Dpk1JEwBIIcJA07PHTzEMfQaGwmX+/M/jMSt8VKx+WOuqiFETFVs6z2yhEtj36woMwpStIWXPcNdbanaLD/ANHJk6or5qb/AK5MSR3JQrT/ABQFWdHVrUvMoJUAHUlQYADRj3CLGaS0iVTCQlRYDtFyzDbvJYecET0LCglJOUaucznxAMNU4QiTKKZcwFXvE+0W4Ns5N4Bm0BzB3cJAIBexvqbuYsSlVckISrOrKpSmAGpHIA2GsMOj+EqmTEKygpSQ5/aNkg8S9/CJpGCCdMyITdrrJJCRuRe1tIvGFYfLkpCJaexKBXZySo7q5m9nhQXmCSA4ZIy+WsAVNSC7G5+PxiCfVOSGufjeEtRW5VKd7Cw+NvnaIDaipy5muk+03MRzTG6whakpLJ3H1t4Z4tjikdpF0nUXfg4+dorNVWBSiprEWF/ImKsjalqfoV7EG3PeBKdZGUubvsNo1ulL7E2PhGsi4Gli7fGI0J65TKeOtdH65KcMlVC2aXJPmh2FtHZm5xx2fMdw/OOoYPNQjAVKURdC0JDs5KiIJY51joW6VTGzrJWocCpjptZoWKmHjE2JVPWLUs6kwKqI0a9HEzFzhLl5iqYCGSWJA7TDjppHYZC5smUJIlTFkSyCsW2JDsDcDhvHFsFqzKnS5iSxSoH4x3ai6YSlkAKJKw4SWDE6AEamDPIvqZMzrEpUGLA3DDiUvwt8IKSo+11rF9UhragA6nnaJ8cQVqQkuolLkDQbXL7Ewq9YTLCpaW7JdSnFjw4RWUhpQVJKppzuSSbnQ3LnVoemqlyEIIYlrk2IDPpx5QgoKtEw5ZIs/aVc6Cw53iWbTBwpSHfisgcyYKlk4sZijkL3sAi/O6jeDpNSpKCFOV5tdALeyLX8IUGuEtKiEAqO2wu3iN78Y0nUk2cFBsiksSAo78NtrwAPSHE6hMztzdeB24MNG4RePQcR+ipbf2k1/wDOYoX6BEw3C1qFyAw4l+O0Xn0HH/ZaNf6SZ/GYnJripuN4yqnnVgCZqkGtmEhA7LlKNeO0LDjctTvTzQRdrMx1377QwxmYVVNdKzolpFYpeZTv7CBYDu1iOVKpVH+mmLVcZky7Em+qi3KLEqeRWUoKQsmWohyVAkJ31Bd7cIZyTSkDq5qZpUWygHMT+78iE9PS065soKSuZm4kB9dRsA0PKSgkUyyZUsAr97UpDmwfQQQ0R2XSkt9Yga8vCJQSlAB97tEfYPsheVFQAB9o+QeDJyDcl76AcGghVVySoEjXX+cVzEqcTQEPlmAWc6+X8ostRNABBZzYtsNYpfSiuQCCkssbjhtFgquJFUtRQsG2yhfwOkKJ63+0w3rcdmLSUzEoUNiRfTiPAwiUpy8StyCVLBSNLRkg2IZ9D9zfEQOmZ/KNkLLwVPVW431/CPajFJq5MuSVfRy3KU7OS5J4mB5ky3fEUQbR4YIoKNc1aZaA6lW1YDiSdgBd+UQzksoi1izguLcDwiK1EdE9GtbKKFyVP1ubMkt7gAcA+ducc7eLD0HrRKrJeYFldm3PTY7xUs6dMqKicosAJctILqNySDtwvyivzqWaVk2VLd305uSecW2au3Zky5gaypgKdbFwLHi3KPZHYBKpSFvzNuIvtweK5gOj1KbAJdTHspOo3PI3e8TV8yXLS02olhSRZGYKWb6HICAe8xPiqUTgEmctCEgMiUrICAPeYOTAc/CaNIATJNh7yjfiTz/KCp0zpC0slcuYlSbsD2Q/7QF4gnTMg9sgkDQ6nk8QGah8qEBIZII4jfUbxKmaCfpNB+zby4c4Im6PYgqVNKkDrVaMdblz2gNeTRYvQkv/AGdf+1mfxmK3LmS2C0him+jX2PPg8WD0IF8Ov/azP4zErfFTMaowuurRv60vZ7BCOXExvOpgmUgIV7Su0U2uLF/jB1chPrleVW/WlAMHJ+jl2+MafoqdOVkTKUhRZllQDAu7AaluW8WJfUeEYeiWVzAXPsAaAPe42sNefOGEie9yddH8rbxEZAlq6nMVFBJUo3KlBnblG6QVWHzrBk0wemC1KsOwNeZdvvMQY10gk04IzOdGG3lENZUiVSqSmYJS5qm6zVhpYcr+cUqp6AVK05pc+XOdy5cP9sFL8V6VKXdOjfJivTalySbkjUwxndEa1F1SCw94qTl880JKyQqWopWz8iCPMWhrWIKhbn5+6Io3W0avEaZHoMakxkQbKMaxkZASSZ6kPlJGZJSW3B1HcYkpKRcw5UJzHltEMuWVEJAckgADcmwEdtwTolKoqdK5kubMWUgzShSQUnXsJIu3feCW45oeiqkozFXa4DTzjOhfVy6wGetMtKQr2xuzBra8zFr6Xy+oZQXmkzElcpY3B1tsQWBEc5q6orN9eMaSXXfqColTnMpctaQPcUFebO0Erw5KgMyTbdzHz5h9fMkrEyUsoWDYj7+I5R3XojjiaynTNuZqXSsOHSos7cAQxEDEk3C5Ke0tki18zNsL98TLwhOmZrO7P8YaGnCixDjgdt/OMmBak2WUjN7rdoDYkg2gmK4rBXJaYSW4P98RnDFKS6jc9lgRtppp3RaTTgOSSz2uO/UQr6sPZ8usEwqlUgCwhRykWuT9gPOHHoUDYeR/vZn8ZiJMhDjMBc2Op/nG3oTb1FX98t/8xiVqIaSagVOIskGYaxVyPdEqVZ9rv5QfKqQApTAniEs3Acg8QYTLSarECprViv8ARl/hE/SdaUSHSbuABx/k7whVNqCSs31c+e8FUs0Fmts97wFLQGUrdmBPzyjWU6NdHN+fD740wbjDpU4lKw7AWOjE8DCfHsTlUAyyVpCh/VpJcfG0SVFYUgrQplswJ0/OEiUSA/W4auat2KkrUoEk66wUkxTpR6yU+sCYpKX7CVZQSTYqLPpCTFq5MxQySkISkMEpFjxJOpNt4snSHFZOZMtdIlATpKSvKArioJDm3OEM1cyYkBMpKUqLIShPmX1PeYjUKFR5DPF8NErIAoFWUZmv2twCO+FhiNMjZizx4BE1WQ4SNEhu87/H7IggjIyLd6M+jXrlUMweVK7a+BPup8TfuEBdfRF0IygVdQjtH+iSWsN1ngTZuA746NiDBJJskO58NoYy2SkJA0sIrHTqtVKpJ8xPuDs+T38SIrPrk/pBxlC5aZCRdM1cz91JASB3kgq8oo8pswfRx9sZMmFRKlEkm5J3jSCyJagAKISXALAx0P0P580/IMw7D3ZtbxzeOu+hmnyyJ0w+8sADkkfiT5QK6EhKjy8XtpfjG5La6MYlltudI0ChoWvFZDLWknWx+bRFPQNMw1tzbv1iSpp1KPZKWGjj82gObICdQTxa9zrvBW+RmuH+q33Rp6E0/qCn166Z/EYjEpQU7uTu+gGjcD+Ee+hU/qS/71f8RiUjMLcVmIsAR62t3D/1UuBumVSSqXL4By1tSwfwEMMFS9ZiXD1w9/8ARS38Ir2O1OepmX0VlHIJOXwcB4RKiKQlF9zbf5/ONFyQUt+MazJzuTZr6fhA6at203u+nzpFjJfiE5SXASpbtlypJ111sPFoCViS6cZFKKc4IcXCeRPl4w2mrKjtbv8AhAeJstGVRtfubw1PLnFUlk9ElTDnExKyovZ3c3184nl9EK1RCAsBDM7sAl/Pm0IesmyVlKJiklJsX1G2sHS8RrVh+sOXi/3axF7MKro+BPRLQPo5LFS1azFam3C3xis4zR5VqKRYkkgaC8OZKlqUMyjzvqeY5wQaYEO5JI/nFw1Fh3o7rZ1OKhCBc9lBOVSk/WD2A7zFbxHDZ0hWWdLXLP7SSH7jofCO2dEekxmJEmetpo7KFKNl8AdHV5PFqFOSkhZCtiCA3DQE6/fGcXXzBJllRCUgqJ0ADk9wEfQXQHBBQUoSbzVJ6yZqwKvZTyYD7YORhSUOqVLQ/wBUdkK7ykP+UD1NQaeTUGdOSZ8x1bAewyRLSdEhm53PKBp5+kJbSypV5tkjiGzEjkzRTPSjiiRQzEhQJWRYWYEt46HWG09SELl5szSpJKmbXKlKQx2JKjrtHKun2JJWJaEklSiqZMs13KUBuSYJFLjI9aPIjb1IcsNTH0T0YwU01LJlWJQl1bdpXaN+8xxfoDhXrFdKT7qD1itNE3GvNh4x3uXNI112Ph5RUrxFOoEuTx+OzaROpDAXBOznziKZPBFzezOLwBNI0SUkAkWVod3bflBBU6rABceL6coCn1BUwSVOH1a/w27xrAM+oAdyzO7pZx47HiY3kFRPbKQOOpFtS0UbyisKAYXLXfXzg/0J0/6gokt9NMA8FH73hVMnMpQBcbHUlr2Y/LQ59DUwigIL/wBNN1/vFfeIlIHwteWrxK1/Wzp/dS/xhJ0oo+rn5mtM7XiLKHzxixYQf1vE7P8Arf2SpcUH0h9IlS69IPsJQkNyVcqbvv4QiVticwhLAsRZ38rwDIkqsO86XJ5D50iKeozVhtLFLF33Ym+r6QbSpyXOu/KNRkRUOLANx8vthbVIJ4abmw7zxg+bYbX8zt5QDUozhmY6v97fjxgKti2HKACk9rjxI+fsiCQghAKTrfUfHnfSGypc5LgXTz3Gt4SorEdYoKsgl+zdlcRydvKDXoxU8uHsR5d8T01cHBbbdwB+JiSZRhnKwp9CPl4OpejqkpC5x6mV9ZYLnkiX7RPg0ET4dRqnzEhmAYqmAsEJBClKV3Dbiw3jrVOtQlgqQEluLte2bno54wn6G4WlSELCSiQ+dEtXtTFDSZOtq4dKQWDCLhPkJUlgNbfe3cYilSJhcAm7WNrnugXEMGkTldZNTmZGVyogNzAID317oJXKJzFF8ispD6OAR4XAhL0r6SJo6dU1K0marsoTmB7Rs7cA7+AgOdekfHSipXIkKISlIRMVnKis+0QS9mdvOKDMmFRJJJPE3iWrmlSiScxJJJO5Jck95iCI1GRkZEkiSVqSlOqiEjvJYRFdY9DuFZZM2oIutQSP3U6s4+t9kdD6zuA4m3cLwqwCh6iXLkpfsICdjffTm8NwkAHNc8CGishayQQXa2n8rfLxFNw+WkOB2s2a5a/hvBCKhMxyleYptbjrA0ytZwSXuL3CRx79vjALJyVAkl1KNnWS2t3Yh+ERSaNicqme258Hcv3colnz5YSVrmMQ9iXJYHsoHvKN9NA5OkEUtKkoOWakKyg2s3f87CKjwUxSGAIIIIY3PHTlwhh6HT+on++m/wCoqA8KlZCEqmiYEkHMUsTfYaOLXjf0Szj6qtKQSBOmXbV5i+HzeMrBVBLHrWJFyD63b/yJcUj0pYUqaBPRKUOrSEzCWLh7EAX5OzRdadTVWItr63ry9XlQWZWZJQWyqDEMGIPe77xYVxbA6uVKUiUJudw5OQpCTYhAc3Ot9LCLGEFwfF9uR8mgLpl0CnImZ6eWqZLJcFDqUnkQLm+hhnhWC1iaUzJsvQBgQc7ZmuhrDe7WvzjX4zUFSCSG+fCBKqcEXUsDdzr3QhxDpcVOEJCedrd0VirrFzC61E95iauHuIYoqoJlotL3IDWG2uloVVdOEOUvl0BPG0OMIw0y+0dTtyI2590QYsjcu3wtA1nRGcoVtGVHsiolG5s3WJv9/hHaukmKSahJSqU6ARdRZxyYFo4XhCvpZR3StJbkFA78o6JU4gkjtLKrOQ4Ya7aatYQK6BguJy5iAywCAARoxAtZ9LOINqsckykJmZgt9EoIuXa0ckFYFKSzuHsL6cHHGDULlvdLEGzkE6u45ht7wxNXvBa+ZNqVqQyQuW/VrDZsqmcKGh7Z2I0io+k/oUlYXUyZVQJrh5aUpUgue0oFNwWvu7aQvx/piZSkzZS3nAMHIIAOrgag/hDfo/6Ykns1coy9s8t1DTdOvk8Fji8xDEgggjUG32xERH0wunwvFEktInkC5SQFpfi3aT4xTMf9DKFOqjn5T/ZzbjwWL+YMRrXGgIbdHJSuuC0ljL7T2sdtYMxroPXUrmbTryj30DOnzTp4tGvRkpSSZmbKQSkIdyofdx4QhVzl9MaiW/WlChq5QQzdxfSGkrpepbKKJRGXgs7mwu3DjFRTUBLGalZQ47aNQR9ZHlE1Im6sjrS7i7MC7HKdO6zmKws6+kkwqNpaQ7sEm4ZnKc1xrrAMzHZ5PaW6QdkgBu5tuEDKoTmDEAMXsLbna0RVNOQACs2FmOutxz1vAaVeIFS5ZJHZVM0DX6iZ/LTeLl0QxOWQcqB2jcG6hvqbDR2d45ytBKkN2iSt3v7hGnEvp4x0To+mVLlICVgkXLsCCb3v8vBTCpQtSgmYEIclQL6jazObNB/oiJ9TXd/1idfT+sMLCtGuZCQT9ZJP+Z3G9ucMfRC3qS9x181v/MMRYkkFPrWIuRapTrt+ry4NWUgAKUxIIA12fTe14UyVD13Ehv6yk/8A6JcES2JPO57xCBgmYNrcT9kZMXlNj2W1+6A7knv84lDpGYiwDkkkWHADW0BwTpzg3q9XMADIU60cgTp4RXZUoqIADklhHZ/ShhQnycyReTv7zaFwNhrofCOe9FsGUqZMzAFKG1Gp17J2LQJTFFOpCJbXGUAk8W35wsxQWubnx4xZ6mX2Tvfy8Ir+JJZ3JLfH8Y0ySUMtWYkAMk35Xt9sMpk4knMXbVt9+HcIBTUZUTD9dQHgHPfGUsxw1nAcb/fBqm1HUlB7IYgXzHaCa3FOzma4e9rnleFqpnEOz2fwBudNIGxBKlC3a105a98EhdMrFKKlKLk3/CMlVR+eGkCkRkZ1vDKlnKQsLQVoL6pJHkQRHQejnpEqUslRE5A1EzsqH+MAvbiDHOcLlKmLEpKSorIAH33t/KHVThK6SaRMdwCUKSxCiNLjmNoJXbcH9IFLNPVqWZEx8pROADnSynIPwhrNwOlmK60SkpmFJHWSwAWOulj4xwFc/MAp3Us9oG/iTq/KG2CYvV05HUTVAfUzJUkj90uPJjDGdXLEvRcpJK6SfmdzkmWctYvcf8IioYjgtVTKOeXNTo5y9g/4gSC3hFywn0lJ7KatGQ/XlORwuk3F20J1EXXD8dlTR9HNRMTyP3Q2jiikrUSQdSXKTxTdi/waCkJL/SKBSByJsDl2A4R0rpF0Yk1HaQES1MQWDZjxcaeREK6LoEhSQFTyma5dAHWDL7ugBBZ+UXUxSqmT1cmR1jAzCtykWylyL9xSfGAxUqQpKiQolwz204O7/lF36T0ktU+RSykdYJEkuBspSwkOSxslBuHhdX9FqaXKdZUhaiyRqnMeCtTc8YGK7TVOcBkjsu5D/Zwt4vvHSfQqv9QVw66Y3+aKDI6MTSbTEpCeKTdg9rE2Dax0D0NJIo5gLOKiYCf8USrC+rmkV+IM7ipFv/AQPnuhlJfKCTte/wBnJ4AUgev4ipripAf/AMFEGIz2O3BvMneEUTTT+Dkd/PfjBCzn9oEghmJsz8NPHlEEhOhUWJ4afZBUsAENFRpPpgt8wsbAN7ujc/zjmuISkUk8ykgsZpsOYJB5j2RHUZqrPvFG9JOCrmJTPlsCkgrP1W0Uf2ePhAKFl76lvkRXcSScym38G1+fCHFVNCD2dWdh3P5HaEldXJc3uW8/u/OERXq9OUAcbt4NBGHos/g/f90RVBCl3Fs1+532hpJpzZKUlzZIDkm9gBcm1oNb03RQ9o5m4bH+X5xPQLEq+pdmI/HUNFt6O9Clze3U/Qp+qPbU1jZuzFjrehFKZZEqUoKLBysnk5zEhty17RWXGsZp0qWSlOQWtq2r/JhfOoVAO32xfKzorVAlPUFQB9oDMDwcvC/Euj1QHXMRNDm6lJYAm20TGpVOpppQoKGxf+cdGpOldPV02SqJkzZQeWoEqSoO5SUgOPjFfqsHYXDeFvgOcAVWCAAKSWfYww2Hs7AZgSJsmWVpN+x2m4OBppo0Q4fVrUsSpkoJMwhLsGK9Eu7ZdhePMHwWqWD6vNCSPdMwpNruMw87xvVdHMTmLZSFqctmJSRxd3NucDodiOEGWck0JQXJKsyVNbggk2L6tAtPUiW5uTly5zqHOqWZjw87PBxoqoLCRKcqACxLAUQN3YukKIY6d8N8P6KKUpqghCCASkKdTi4IB0ta76QZB4D0irio5SJqLe2WblmG/h3whqOk1XKnrz5palEkg7ufdPBtCI6Oihly5YTLSyUuyd/2nfVt1a3hB0ulidKKuqQjqnJN1KIIYBy4BZP/ABCCygOhuKqmVEyoISVBOQEmySSNy7sE+aniw09fNWGX2lbgEtdVuybEBtjwtGvRzB5UqSkIQ7JGd1B8xHaU7afZxg4SispII1IDW4ctbQKIwuYHc3F3vu7aPy2ht6JUvTT/APvc/j9fnCyZKVLKcwZnVcDvufCHvodIVSTyCGNXP0Lg9vV4lXiq8wD9IYhx9ZG2n0SB4QxRPINi+U9rS3G0LpiT69iPKqc21HVIAHK5+BhjLSSTsBt8mEK2zkqLlxdvveCZb6k2F/xtGlNJAAvs+u3fE2TW3n8/CKjdK3GrBt/yd4lStJDKbtAhjvxcbxAk9tmYNsPu+dI36sE6ORoza6a7QCGs6D0UwkkTQWA7M1QAbRn4QpqvRdSq9ibOTyzBXfrF5FCske6NS4e/npE6qXJdwX4WDmCqPRejelRcrWoaagcosVDhcmS/VyglSrFVio96jr3DhDAHMbaHx8H2goU4S7qDP+bDyeCB1Uzl+H4fhHpRpx+fwEeTqtIdKVEnxb5aBZlWoBydbWv833iKmmA+UYlCVlmGjEEOCGuGOvdESatV86gG2I1ttfSAplUpRykp55XvyJ+NrxUDYh0RkLcFGVRGstRSBcMSnTzELpHQGUFlTqXbRRAGbj2Wt4xYcMEwqW4GVnDluJZ/ys+8MFTXUwcsQQElthqSANTBVVndBpIIKJi0m+rEA7FPacecMKGXVoQUrQiclIYEKZTNvmPhDPqfpSQ2VB7Wqjm9ohwdnBZuEbSw6Qz3Lgqd3BcMOPLg0ExWa/pOhAzKkTQv2RLICQQFX2JPhzeM/TshSM6gZaphNlpfsg7KDOD4tFm6wFLiYSg2I0JOnadPGIKhEtZzrQhWVkAhuyAf2hzMAmmVFMA6SgJUCXzAvbzHjwYQum4cZy3cdWlQSoh/ay5272CA/GWYsOPVUlEtSpspCsqSrTwSNNyw13itYBgInSCpU+alavpGSbA3YlIu9+O8CrRh1SlKARLKNA31udjp33j2vn5sqkzJSWVfOrK1jyufzhDV09VTJctPSkO7ZjYaZdRo7wIekqSpInImBYu6T2SSXuCl9B7PKAZLQSSkLN7BKR7p97YhRvy0iyehtJFNUg6+uz/4hFVnY6lRT6vIVMmJL5iAkDvNzq2vCLl6KEkSasHX12e/e4f4vEq8VQy/r+JjX9ZS45dWnaGHVoAuoMNyRYtoX0P5wtnzMtfiJ/8AqQ/cZSfjDBdMlV3tuG+1rvaIVPKNwQByILvw8Pyg6UAR7Vht8YVlawRlBIHzsGGsHS6gONANS99bXbu3io3f3rA2+bawdgsxS0AqDKdQI4MSAfJoCTUILjOANy7tvAy60pSqYg5st8qQrtC9mZ3NmLRVWgJ1+fKI1oQQQrRmLxQv0likyY6RJlpLgJBd76l0k6fIgivRVGWULqSynCgmUzAsCy1F7jludNYmIYYJjKZyFdp1BSgG+qlRCVAAD2ksX74kqq2cVsjIgP7wdSg1wnMWQSNwCbQjwmi9XkqSjQEkElPEnsgC1tyTrBUhaylQdkBeYOzqfZ7kDXuc2gqcFgAVOyQ7qBJ2LE3OmsSyZujsxdrtl4jm1hAtO+XrFzEsNEsAWLA+65u5bnBCHUTmSQEqZLgcRex4iA9nqtlCUkEvmKlBhuAANd7xvJQFAlylrMbJfWw0II+3lGqkg3c/Vbbjpx590E4ZRpmkqNk2B4ncAfjDQHOreqlugqXMUUjIXScuYuQ6S4vycDW0HYPMSpGV1lbKJKncknY+TDYNBGPS5UpIUrsB2fa9uMCGpIl5pZd9221Bfh3Q1DFaUywSSlKSoDVnPdu5+yIpSCcy1JBD9jQmwDFxpyEQSglaAVATFKsrhxLWtZvKJpKlS0pIKAhgkWuSHzW2AJ79YmqixCYoaJUbji+wyi2mvlB3VpUCVrSNmJSyTsS+/wCMKq6rGaUnUhQIOUM5tq/EvptBFWoFSQEkqUQDpZwXJLFOoNr7RQix6VMrJR6mdLKErC8xBKFJSbHZx3FiwiOlw6c96pTtdMtEtKdWGoNnB1N2h1V0xmoJTcgsCFZXAUbb93jtG3alhlIbLlzAm97O7kQ0DzMMSSetmzFZf94oB2+qkhIbTTaNZWCyWOSWnM3vHN/xOeMHIQ5ILkA5hZg3K9/GJBJYHKG4Dx/CGoVU9IEXTLypDkJR2Q51ID5TfciHnopU8qt/7/UfxCIESQlk6Al+/wCTBHorH0dd/wDcKn+OGtQjxDAKtNZVzZQplInTQodZMmJIaWlNwmWQdOMQiir0uOqo21tPnD/0jGRkRQak16FWl0g4Drpzf6ceSaSvmZgpFKsfVVOmtt9WUCdNzHsZFRH+jcQCh2KMIGktM2cEvq5ZHaL6cPjGtQcRL9mkG3ZmTdSNnQWDFrN53jyMiaPMNn4jKW+WlVsEmbOYBmA9h2AHHWJ6iZiUxypFE6txMnhhwHZsI9jIK2paHEkl8tEQSCxmTuP7lx+MYvC8SzPkoWBcJK51rfua31jyMgmMVQ4il/o6Fy1+snfZk+MazJeJFxkoeH9JO48kx7GQHppsScfR0Fgw7c/cfu/LRB6hiwJyLo0furnEM4JBCkEF7i4sDZtY8jIDSdgGKzpiZk9dHNyn6NClTQmWeISlAc6avpDH9F4sxSDQDNd3n2sxa2vOPYyCvKbDMVlhKU+ohgwIXPH+Zhf74NNNi5ADYc13H09yS76WjIyAX1XRrE5k0TXoEKCSns9fvyMMxheKlIS+HsA3sz38wofZGRkETy6DFQ18PLBtJ7eWaNBhGJOq2HdouTlqHJ0c9u8ZGQVMrCcSG9BvfLP/AOeIhgmKk/0lALf2c8//ANxkZAbDo7in9rQF31lTv/cix9BsCm0kqamctC1zZ8ycSgEJBmEKIAUSbF/hHkZE0f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jpeg;base64,/9j/4AAQSkZJRgABAQAAAQABAAD/2wCEAAkGBxQTEhUUExQWFhUXGBwYGRgYGBwcIBocHhofGhocGhsaHSgiHR0lHRoaITEhJSkrLi4uFx8zODQsNygtLisBCgoKDQ0OFA8PFCwZFBwsLCwsLCwsLCwsKywsLCwsLCw3Kyw3Nyw3NyssLCwsKywsKywrKyssKysrLCsrKysrK//AABEIAPYAzQMBIgACEQEDEQH/xAAcAAACAgMBAQAAAAAAAAAAAAAEBQMGAAIHAQj/xABSEAABAgQEAgYGBgYHBAgHAAABAhEAAwQhBRIxQVFhBhMicYGRBxQyQqHwI1KxwdHhFSRicrLxM0NTc4KSsyVjotIWNUR0g5PD0xc0ZHWUo8L/xAAXAQEBAQEAAAAAAAAAAAAAAAAAAQID/8QAGxEBAQEAAwEBAAAAAAAAAAAAAAERAiExEkH/2gAMAwEAAhEDEQA/AJsS6V4kmsrEoqkJlSp5QhBlIUWYFti19yYjX0zxFJZVUj/8dH/NCnHZH67XljepWPEIQfPtQHMTZKyCRaxJJGz8rxqSMW3T2d01xEM9UGO4p5f/ADQPN6f4ik3qQ39xLH3xXa1C7lwbu7aDlxMLqqdOykOmx725d8XIm1b5npGxDMQKlLDfqZdu+8eSvSHiKv8AtKb+yRToIPff5EU2TVKWSlEsFfd4k/zjckoSBmBVulA0Ltt9sLIbVoHpBxVnFTL7upR+MTyuneJkgGqSxt/QId+cVWVSmyiWObQavv37ROoqUSlSjaznut8ImQ2rdM6X4iEg+vJL7ery7DcnujSV00riop9fAUz3pkWu1/yhBTYeoIzgkgggEn7uGkLhNUHYlzycC/Pa0Pk2rUem+KAEmqQWBP8AQIYtBSOmWJZAtVUhLjQyJYfg3a+2K3TyXQDoCSNeAvb84f8ARqklGSlayVLSHLmyRoGfaGQ2olekHEnIFVKBDf1KND3K1jT/AOImI5VfrKc40T6sljzd7DvgyuwySo5pSQos+UmxVxtrrpFOnUkxSzmsT7TWGps33QyLtPlekvFQbz5N2/qk6HfWGaum+LdWFonylkj2RTj4nMwioSMNQFFSxmAGm+wDONYsGG4RMqOwhCZSQGKkk5b6kuHJ5CGQ2tv+nuMsCqbKQDxlI8tYmqOmuMpQFidJIUSw6tAPiCbRa8K6E0qJbzEdcTZSpijpyawvBEz0eUDWlqD/ALRLfuvpeJ0bVLX06xjMUibJca/RAfF48l9OcYLtUSSRcjqkWHK94tFR0LSlJ6hTt7swC/eob34RU5uG5VlKggLSRmQR2tHtfRt4dG0dS+kDEyW9YpncC8m/wWH4xPiXTzE5KgDPpVA6FMgl+Gi9eUVVUpi4YkObWsLnu3jSTKUMq1AkN2bEEPfRjo2sMh9Vb6bpxiy1BImU+ZntTrLDiSFQ2nY9iQSo+vUnZFwKcv3Nnjn8vEalSmlFWdrAntNrc/FucESsSMxBSu8582dTAN9oL2hh9U2rfSLXJKh67JDIJS1Ke0oe7dVu+Oo+jjGJlXh0ifOUFTFhWYgAXCyNB3R8316VM5JDhTvrrqeR4x330K/9T0z/AO8/1FQsxqXXOMdnJTiFaCR/8ys6gf1ctvB4XV1ehgkLTexIWNRfxhh0noELrq5SkgkVRALf7uWT4X+MDdUgD6OSi24AJcfdvFnjF9BpWkJyFaSosczm27AD5tAWKUcxbkKtqpVw5bgb24wwqKtw7BJO4SA5PLujaTNUgqypSohi5fccGbwjURXkyJswCXLCri5AJfvbj90OaDAxKday6gwABL9z7GC6PFlFJSVhJWp2SkXa12tDOgkzJqbqSUpJbIkXItfbz4RL6FMqgWDmymWGNlqdyeA+RDSkw9AfMzgDXcHv+6JakzR/WHrB2SGHZe3Bj5wPMplqDetL4K7AUbcA+sALVq2SvspLFktl4ZWMBzqKwKiVEkOMpANndh9sPaXo0nK/rVQLW7KRfXn8iF9Hgmb/ALRMW6mPa7Q2dhrABolrRcSuy+7mwHCCZGLpXIMpKFIuWWkBi7uL3tD3E+iSVrTlmTJaAkJPaNz+795jWT0ZpJLEIMwpcZlKe+ndAViumqzp6tTABiAQ/n86w1CZipJSZQaxCyq/eokB77+EWSlSlLFKQH2AAG+vzvBiuj8qfJM+pR1oHZlSiohBJVkSVtcuosOETVUbo50cnVM4pSvKhLKmqB4mwSRub6GOqUeGolpIAud2+bwTh1PJppeSVLRLT9VAAD8bfNoEn9IZKZolGdK60serJZRcPvZ22d4imdAjYktBE4NEEmelVxYRFWzjp5mJitVTb6tFQ6dUKVpE58q0aqAc5dxbzHjFjmrAF9XhdiM1BQoahr6+9+RipXM/0wgWykqJLK4jYG7QwoekYSlSVIU+UBItqdSSdDp5wyq5AlSBMQkhRLZrXAJSX4baQm9Zz5UoQxck22s38oqB0VKUdpjmOjEvw1iFEo/0hlnK+VJc68+UHV9IVKJSWYjsnbjoLQQStaEomaJ0HHUFvOKgXFky1ycyZYUsoUFEk9lSUswu3AtHVvQoT+h6Z2/rNP7xUcmrEokoUJRJSXBCg92IvHVfQb/1NT/vTf8AVVGa3xUDH1q9erlAO1SrskEg/RSw5HlAlGFyxMKwmUCOyVEBTcQIaT6iaKvEchYCpmHR37EsW8GivCUtalzJqQtSiSCXIT3AnWLGb6N9USplsSQzlWl7Xcc4YKw1JIC0pOZJ7QJYKFrFLAbawpmV5TLKSS1nHybflARqlBSGJIfQqtr+WsWIZ4dOKCUyZcuWxYLUMzgsOPjaCqmbMStj2g5uksDzDX4wTJRKAAzJYAqGlyR32I7o9oqiUVBAIWpQJ7JsBq5OwD7wUHNVkcn3g6Q7nXcnu3iWgq5ctUvOlyplBjfMXdkgOSWiTEbTEyyFDOOykEHWzEA+LxYqLDky2NjMyhJXw/ZRwHPeIBpOGkA51EJVdKE+0HuSfE73ieVLTLDS0pRoHYZjxGbhBRlbkNxNhEOXQjfc/N4CElgfHcn4kwBWVDEB3zEAcidPGCK/sk72EVqqqvpkJBB7fL3QVH7IIsKarKG1D7/PKLgqQTRSRv8AQKL/AN4hR++Oc9cEyzdu8/PHUR1DDF5qaUSGeWnd9g34wWIpyHf50jlOKYBOra9Q66WqSk5gEjKBMyg5SASXBAzK/GOoVZSqWpJNlApPiLtwhXTzpNOgS0MLAFWpUW1UdSYKlwikXJky0rLskAqJ1bxj3Ea+4IJ3t86REvGklDWyizuPCEc+bJWSJc3MQXIANu9tIJaayqkKGYqJVsfq82hVX15ugMXF/kwqrMevkT7KdeB5227ojC8yXtrYni32CCCP01ThKZU0LndpRZKT2XLhvFh4wwr6iQkEqppiDa2hysbsBpCamK0JVLls6rvoeTHa7RMmbMLdYe1lFyxUXNx+UFCrmSyQtKTqkhWzDUK77w4FMlQE8qUhGc5goAgBn7PL8YaYbMmJQshAN1XdgOAI5mBpyipBzOhTudwE7AWtcfZAVjpRiM5MsykCWZYCiAAAS4OhGoaOmehOUU4PTA79YrwMxREUCsoUJBKiQWUA/c5YcSXuIv3oUn58Hpn26xPlMUBErXFzbE6laK2uATm/WphuWD5UD7IXTcXUVXCQ124Nfx/nDiokrViFYQQlAql5sxDWSjQHvgSsoEmdPHZIKiHGw1YEWu/hFjN9IanFSps3ZD7AW7+8RNSKQWKgokXcu17DT2oZqkSiwASLs4GnmI3ny7hKFM9yTca7NGohXUJSk+yo63UGSOOn3xumWyCtCVZ12yggebbGNp03tACa+pbXY67QHVy1K9gurZlNc6QFp6G0RU81YylsqNH5kcBt3PFzkEAaPs/OAMAw/qJKUu5YJcm7+8rxLwwnKAS2zcPKMqh/SCV5kizFvHizHePZ09OQ3ZvnSE1U79ahgE2WOT6+EK8YxdIlqII0Isb8nHnAa4/VdksXD2POKvRTSqYtf1UG2xKlBO/+LzjxWJqVJPZDnTn+cKcNqxlmJPtTFBjsAlyB5k25RRZMUq8kjMCnS3Ibx1XD5ik08tH7I+zjHC8RSVpLKNhp8Czad0dpwXFU+p0yzdS5aGHEsH+MSiCpcsjNlVsCdb6xNUYKhSWWp1alj8OUcd6Y9JZsyumut0IUZaUizAG/xHwiClxAgOFnfVRe3jYQMXPHq/KtUlBcXYi7ht+cV6mppwUFJqJcp3HaVcAfWTze0B4dInValdVlsQ6yoDK+pUFXbnygnD+jSvWRLmhS0BWbMLhYfVJD6s3EQDvBcMnzXUubKKCLL7QzXuUpIfxZoZVGGTke0OyLJbRrc3cw3ppzN7OZLhA07KQxy2tsGjWXOM5bEKKmsE6qbYk+N+UELKPOhQHaLs4Buq7t4wX0kVLCuyCgsM4uwOoIPHjG6ZHVqyFJ60t2QwIJ2fkN+UE02E58wVlKlGwBuzXudWEFLqSuXkUC5DhROoJJ0Ph4xNTYh2VIykqUQQ199L8uPCCcUVKlSxLly1lKSHORnJJNy12MQSJqcweUtKixfUmx4DTvgjzEqbLLJmX9o5ibAkaBm0i0egs/7Ik/vzf9RUKa/Dpk1JEwBIIcJA07PHTzEMfQaGwmX+/M/jMSt8VKx+WOuqiFETFVs6z2yhEtj36woMwpStIWXPcNdbanaLD/ANHJk6or5qb/AK5MSR3JQrT/ABQFWdHVrUvMoJUAHUlQYADRj3CLGaS0iVTCQlRYDtFyzDbvJYecET0LCglJOUaucznxAMNU4QiTKKZcwFXvE+0W4Ns5N4Bm0BzB3cJAIBexvqbuYsSlVckISrOrKpSmAGpHIA2GsMOj+EqmTEKygpSQ5/aNkg8S9/CJpGCCdMyITdrrJJCRuRe1tIvGFYfLkpCJaexKBXZySo7q5m9nhQXmCSA4ZIy+WsAVNSC7G5+PxiCfVOSGufjeEtRW5VKd7Cw+NvnaIDaipy5muk+03MRzTG6whakpLJ3H1t4Z4tjikdpF0nUXfg4+dorNVWBSiprEWF/ImKsjalqfoV7EG3PeBKdZGUubvsNo1ulL7E2PhGsi4Gli7fGI0J65TKeOtdH65KcMlVC2aXJPmh2FtHZm5xx2fMdw/OOoYPNQjAVKURdC0JDs5KiIJY51joW6VTGzrJWocCpjptZoWKmHjE2JVPWLUs6kwKqI0a9HEzFzhLl5iqYCGSWJA7TDjppHYZC5smUJIlTFkSyCsW2JDsDcDhvHFsFqzKnS5iSxSoH4x3ai6YSlkAKJKw4SWDE6AEamDPIvqZMzrEpUGLA3DDiUvwt8IKSo+11rF9UhragA6nnaJ8cQVqQkuolLkDQbXL7Ewq9YTLCpaW7JdSnFjw4RWUhpQVJKppzuSSbnQ3LnVoemqlyEIIYlrk2IDPpx5QgoKtEw5ZIs/aVc6Cw53iWbTBwpSHfisgcyYKlk4sZijkL3sAi/O6jeDpNSpKCFOV5tdALeyLX8IUGuEtKiEAqO2wu3iN78Y0nUk2cFBsiksSAo78NtrwAPSHE6hMztzdeB24MNG4RePQcR+ipbf2k1/wDOYoX6BEw3C1qFyAw4l+O0Xn0HH/ZaNf6SZ/GYnJripuN4yqnnVgCZqkGtmEhA7LlKNeO0LDjctTvTzQRdrMx1377QwxmYVVNdKzolpFYpeZTv7CBYDu1iOVKpVH+mmLVcZky7Em+qi3KLEqeRWUoKQsmWohyVAkJ31Bd7cIZyTSkDq5qZpUWygHMT+78iE9PS065soKSuZm4kB9dRsA0PKSgkUyyZUsAr97UpDmwfQQQ0R2XSkt9Yga8vCJQSlAB97tEfYPsheVFQAB9o+QeDJyDcl76AcGghVVySoEjXX+cVzEqcTQEPlmAWc6+X8ostRNABBZzYtsNYpfSiuQCCkssbjhtFgquJFUtRQsG2yhfwOkKJ63+0w3rcdmLSUzEoUNiRfTiPAwiUpy8StyCVLBSNLRkg2IZ9D9zfEQOmZ/KNkLLwVPVW431/CPajFJq5MuSVfRy3KU7OS5J4mB5ky3fEUQbR4YIoKNc1aZaA6lW1YDiSdgBd+UQzksoi1izguLcDwiK1EdE9GtbKKFyVP1ubMkt7gAcA+ducc7eLD0HrRKrJeYFldm3PTY7xUs6dMqKicosAJctILqNySDtwvyivzqWaVk2VLd305uSecW2au3Zky5gaypgKdbFwLHi3KPZHYBKpSFvzNuIvtweK5gOj1KbAJdTHspOo3PI3e8TV8yXLS02olhSRZGYKWb6HICAe8xPiqUTgEmctCEgMiUrICAPeYOTAc/CaNIATJNh7yjfiTz/KCp0zpC0slcuYlSbsD2Q/7QF4gnTMg9sgkDQ6nk8QGah8qEBIZII4jfUbxKmaCfpNB+zby4c4Im6PYgqVNKkDrVaMdblz2gNeTRYvQkv/AGdf+1mfxmK3LmS2C0him+jX2PPg8WD0IF8Ov/azP4zErfFTMaowuurRv60vZ7BCOXExvOpgmUgIV7Su0U2uLF/jB1chPrleVW/WlAMHJ+jl2+MafoqdOVkTKUhRZllQDAu7AaluW8WJfUeEYeiWVzAXPsAaAPe42sNefOGEie9yddH8rbxEZAlq6nMVFBJUo3KlBnblG6QVWHzrBk0wemC1KsOwNeZdvvMQY10gk04IzOdGG3lENZUiVSqSmYJS5qm6zVhpYcr+cUqp6AVK05pc+XOdy5cP9sFL8V6VKXdOjfJivTalySbkjUwxndEa1F1SCw94qTl880JKyQqWopWz8iCPMWhrWIKhbn5+6Io3W0avEaZHoMakxkQbKMaxkZASSZ6kPlJGZJSW3B1HcYkpKRcw5UJzHltEMuWVEJAckgADcmwEdtwTolKoqdK5kubMWUgzShSQUnXsJIu3feCW45oeiqkozFXa4DTzjOhfVy6wGetMtKQr2xuzBra8zFr6Xy+oZQXmkzElcpY3B1tsQWBEc5q6orN9eMaSXXfqColTnMpctaQPcUFebO0Erw5KgMyTbdzHz5h9fMkrEyUsoWDYj7+I5R3XojjiaynTNuZqXSsOHSos7cAQxEDEk3C5Ke0tki18zNsL98TLwhOmZrO7P8YaGnCixDjgdt/OMmBak2WUjN7rdoDYkg2gmK4rBXJaYSW4P98RnDFKS6jc9lgRtppp3RaTTgOSSz2uO/UQr6sPZ8usEwqlUgCwhRykWuT9gPOHHoUDYeR/vZn8ZiJMhDjMBc2Op/nG3oTb1FX98t/8xiVqIaSagVOIskGYaxVyPdEqVZ9rv5QfKqQApTAniEs3Acg8QYTLSarECprViv8ARl/hE/SdaUSHSbuABx/k7whVNqCSs31c+e8FUs0Fmts97wFLQGUrdmBPzyjWU6NdHN+fD740wbjDpU4lKw7AWOjE8DCfHsTlUAyyVpCh/VpJcfG0SVFYUgrQplswJ0/OEiUSA/W4auat2KkrUoEk66wUkxTpR6yU+sCYpKX7CVZQSTYqLPpCTFq5MxQySkISkMEpFjxJOpNt4snSHFZOZMtdIlATpKSvKArioJDm3OEM1cyYkBMpKUqLIShPmX1PeYjUKFR5DPF8NErIAoFWUZmv2twCO+FhiNMjZizx4BE1WQ4SNEhu87/H7IggjIyLd6M+jXrlUMweVK7a+BPup8TfuEBdfRF0IygVdQjtH+iSWsN1ngTZuA746NiDBJJskO58NoYy2SkJA0sIrHTqtVKpJ8xPuDs+T38SIrPrk/pBxlC5aZCRdM1cz91JASB3kgq8oo8pswfRx9sZMmFRKlEkm5J3jSCyJagAKISXALAx0P0P580/IMw7D3ZtbxzeOu+hmnyyJ0w+8sADkkfiT5QK6EhKjy8XtpfjG5La6MYlltudI0ChoWvFZDLWknWx+bRFPQNMw1tzbv1iSpp1KPZKWGjj82gObICdQTxa9zrvBW+RmuH+q33Rp6E0/qCn166Z/EYjEpQU7uTu+gGjcD+Ee+hU/qS/71f8RiUjMLcVmIsAR62t3D/1UuBumVSSqXL4By1tSwfwEMMFS9ZiXD1w9/8ARS38Ir2O1OepmX0VlHIJOXwcB4RKiKQlF9zbf5/ONFyQUt+MazJzuTZr6fhA6at203u+nzpFjJfiE5SXASpbtlypJ111sPFoCViS6cZFKKc4IcXCeRPl4w2mrKjtbv8AhAeJstGVRtfubw1PLnFUlk9ElTDnExKyovZ3c3184nl9EK1RCAsBDM7sAl/Pm0IesmyVlKJiklJsX1G2sHS8RrVh+sOXi/3axF7MKro+BPRLQPo5LFS1azFam3C3xis4zR5VqKRYkkgaC8OZKlqUMyjzvqeY5wQaYEO5JI/nFw1Fh3o7rZ1OKhCBc9lBOVSk/WD2A7zFbxHDZ0hWWdLXLP7SSH7jofCO2dEekxmJEmetpo7KFKNl8AdHV5PFqFOSkhZCtiCA3DQE6/fGcXXzBJllRCUgqJ0ADk9wEfQXQHBBQUoSbzVJ6yZqwKvZTyYD7YORhSUOqVLQ/wBUdkK7ykP+UD1NQaeTUGdOSZ8x1bAewyRLSdEhm53PKBp5+kJbSypV5tkjiGzEjkzRTPSjiiRQzEhQJWRYWYEt46HWG09SELl5szSpJKmbXKlKQx2JKjrtHKun2JJWJaEklSiqZMs13KUBuSYJFLjI9aPIjb1IcsNTH0T0YwU01LJlWJQl1bdpXaN+8xxfoDhXrFdKT7qD1itNE3GvNh4x3uXNI112Ph5RUrxFOoEuTx+OzaROpDAXBOznziKZPBFzezOLwBNI0SUkAkWVod3bflBBU6rABceL6coCn1BUwSVOH1a/w27xrAM+oAdyzO7pZx47HiY3kFRPbKQOOpFtS0UbyisKAYXLXfXzg/0J0/6gokt9NMA8FH73hVMnMpQBcbHUlr2Y/LQ59DUwigIL/wBNN1/vFfeIlIHwteWrxK1/Wzp/dS/xhJ0oo+rn5mtM7XiLKHzxixYQf1vE7P8Arf2SpcUH0h9IlS69IPsJQkNyVcqbvv4QiVticwhLAsRZ38rwDIkqsO86XJ5D50iKeozVhtLFLF33Ym+r6QbSpyXOu/KNRkRUOLANx8vthbVIJ4abmw7zxg+bYbX8zt5QDUozhmY6v97fjxgKti2HKACk9rjxI+fsiCQghAKTrfUfHnfSGypc5LgXTz3Gt4SorEdYoKsgl+zdlcRydvKDXoxU8uHsR5d8T01cHBbbdwB+JiSZRhnKwp9CPl4OpejqkpC5x6mV9ZYLnkiX7RPg0ET4dRqnzEhmAYqmAsEJBClKV3Dbiw3jrVOtQlgqQEluLte2bno54wn6G4WlSELCSiQ+dEtXtTFDSZOtq4dKQWDCLhPkJUlgNbfe3cYilSJhcAm7WNrnugXEMGkTldZNTmZGVyogNzAID317oJXKJzFF8ispD6OAR4XAhL0r6SJo6dU1K0marsoTmB7Rs7cA7+AgOdekfHSipXIkKISlIRMVnKis+0QS9mdvOKDMmFRJJJPE3iWrmlSiScxJJJO5Jck95iCI1GRkZEkiSVqSlOqiEjvJYRFdY9DuFZZM2oIutQSP3U6s4+t9kdD6zuA4m3cLwqwCh6iXLkpfsICdjffTm8NwkAHNc8CGishayQQXa2n8rfLxFNw+WkOB2s2a5a/hvBCKhMxyleYptbjrA0ytZwSXuL3CRx79vjALJyVAkl1KNnWS2t3Yh+ERSaNicqme258Hcv3colnz5YSVrmMQ9iXJYHsoHvKN9NA5OkEUtKkoOWakKyg2s3f87CKjwUxSGAIIIIY3PHTlwhh6HT+on++m/wCoqA8KlZCEqmiYEkHMUsTfYaOLXjf0Szj6qtKQSBOmXbV5i+HzeMrBVBLHrWJFyD63b/yJcUj0pYUqaBPRKUOrSEzCWLh7EAX5OzRdadTVWItr63ry9XlQWZWZJQWyqDEMGIPe77xYVxbA6uVKUiUJudw5OQpCTYhAc3Ot9LCLGEFwfF9uR8mgLpl0CnImZ6eWqZLJcFDqUnkQLm+hhnhWC1iaUzJsvQBgQc7ZmuhrDe7WvzjX4zUFSCSG+fCBKqcEXUsDdzr3QhxDpcVOEJCedrd0VirrFzC61E95iauHuIYoqoJlotL3IDWG2uloVVdOEOUvl0BPG0OMIw0y+0dTtyI2590QYsjcu3wtA1nRGcoVtGVHsiolG5s3WJv9/hHaukmKSahJSqU6ARdRZxyYFo4XhCvpZR3StJbkFA78o6JU4gkjtLKrOQ4Ya7aatYQK6BguJy5iAywCAARoxAtZ9LOINqsckykJmZgt9EoIuXa0ckFYFKSzuHsL6cHHGDULlvdLEGzkE6u45ht7wxNXvBa+ZNqVqQyQuW/VrDZsqmcKGh7Z2I0io+k/oUlYXUyZVQJrh5aUpUgue0oFNwWvu7aQvx/piZSkzZS3nAMHIIAOrgag/hDfo/6Ykns1coy9s8t1DTdOvk8Fji8xDEgggjUG32xERH0wunwvFEktInkC5SQFpfi3aT4xTMf9DKFOqjn5T/ZzbjwWL+YMRrXGgIbdHJSuuC0ljL7T2sdtYMxroPXUrmbTryj30DOnzTp4tGvRkpSSZmbKQSkIdyofdx4QhVzl9MaiW/WlChq5QQzdxfSGkrpepbKKJRGXgs7mwu3DjFRTUBLGalZQ47aNQR9ZHlE1Im6sjrS7i7MC7HKdO6zmKws6+kkwqNpaQ7sEm4ZnKc1xrrAMzHZ5PaW6QdkgBu5tuEDKoTmDEAMXsLbna0RVNOQACs2FmOutxz1vAaVeIFS5ZJHZVM0DX6iZ/LTeLl0QxOWQcqB2jcG6hvqbDR2d45ytBKkN2iSt3v7hGnEvp4x0To+mVLlICVgkXLsCCb3v8vBTCpQtSgmYEIclQL6jazObNB/oiJ9TXd/1idfT+sMLCtGuZCQT9ZJP+Z3G9ucMfRC3qS9x181v/MMRYkkFPrWIuRapTrt+ry4NWUgAKUxIIA12fTe14UyVD13Ehv6yk/8A6JcES2JPO57xCBgmYNrcT9kZMXlNj2W1+6A7knv84lDpGYiwDkkkWHADW0BwTpzg3q9XMADIU60cgTp4RXZUoqIADklhHZ/ShhQnycyReTv7zaFwNhrofCOe9FsGUqZMzAFKG1Gp17J2LQJTFFOpCJbXGUAk8W35wsxQWubnx4xZ6mX2Tvfy8Ir+JJZ3JLfH8Y0ySUMtWYkAMk35Xt9sMpk4knMXbVt9+HcIBTUZUTD9dQHgHPfGUsxw1nAcb/fBqm1HUlB7IYgXzHaCa3FOzma4e9rnleFqpnEOz2fwBudNIGxBKlC3a105a98EhdMrFKKlKLk3/CMlVR+eGkCkRkZ1vDKlnKQsLQVoL6pJHkQRHQejnpEqUslRE5A1EzsqH+MAvbiDHOcLlKmLEpKSorIAH33t/KHVThK6SaRMdwCUKSxCiNLjmNoJXbcH9IFLNPVqWZEx8pROADnSynIPwhrNwOlmK60SkpmFJHWSwAWOulj4xwFc/MAp3Us9oG/iTq/KG2CYvV05HUTVAfUzJUkj90uPJjDGdXLEvRcpJK6SfmdzkmWctYvcf8IioYjgtVTKOeXNTo5y9g/4gSC3hFywn0lJ7KatGQ/XlORwuk3F20J1EXXD8dlTR9HNRMTyP3Q2jiikrUSQdSXKTxTdi/waCkJL/SKBSByJsDl2A4R0rpF0Yk1HaQES1MQWDZjxcaeREK6LoEhSQFTyma5dAHWDL7ugBBZ+UXUxSqmT1cmR1jAzCtykWylyL9xSfGAxUqQpKiQolwz204O7/lF36T0ktU+RSykdYJEkuBspSwkOSxslBuHhdX9FqaXKdZUhaiyRqnMeCtTc8YGK7TVOcBkjsu5D/Zwt4vvHSfQqv9QVw66Y3+aKDI6MTSbTEpCeKTdg9rE2Dax0D0NJIo5gLOKiYCf8USrC+rmkV+IM7ipFv/AQPnuhlJfKCTte/wBnJ4AUgev4ipripAf/AMFEGIz2O3BvMneEUTTT+Dkd/PfjBCzn9oEghmJsz8NPHlEEhOhUWJ4afZBUsAENFRpPpgt8wsbAN7ujc/zjmuISkUk8ykgsZpsOYJB5j2RHUZqrPvFG9JOCrmJTPlsCkgrP1W0Uf2ePhAKFl76lvkRXcSScym38G1+fCHFVNCD2dWdh3P5HaEldXJc3uW8/u/OERXq9OUAcbt4NBGHos/g/f90RVBCl3Fs1+532hpJpzZKUlzZIDkm9gBcm1oNb03RQ9o5m4bH+X5xPQLEq+pdmI/HUNFt6O9Clze3U/Qp+qPbU1jZuzFjrehFKZZEqUoKLBysnk5zEhty17RWXGsZp0qWSlOQWtq2r/JhfOoVAO32xfKzorVAlPUFQB9oDMDwcvC/Euj1QHXMRNDm6lJYAm20TGpVOpppQoKGxf+cdGpOldPV02SqJkzZQeWoEqSoO5SUgOPjFfqsHYXDeFvgOcAVWCAAKSWfYww2Hs7AZgSJsmWVpN+x2m4OBppo0Q4fVrUsSpkoJMwhLsGK9Eu7ZdhePMHwWqWD6vNCSPdMwpNruMw87xvVdHMTmLZSFqctmJSRxd3NucDodiOEGWck0JQXJKsyVNbggk2L6tAtPUiW5uTly5zqHOqWZjw87PBxoqoLCRKcqACxLAUQN3YukKIY6d8N8P6KKUpqghCCASkKdTi4IB0ta76QZB4D0irio5SJqLe2WblmG/h3whqOk1XKnrz5palEkg7ufdPBtCI6Oihly5YTLSyUuyd/2nfVt1a3hB0ulidKKuqQjqnJN1KIIYBy4BZP/ABCCygOhuKqmVEyoISVBOQEmySSNy7sE+aniw09fNWGX2lbgEtdVuybEBtjwtGvRzB5UqSkIQ7JGd1B8xHaU7afZxg4SispII1IDW4ctbQKIwuYHc3F3vu7aPy2ht6JUvTT/APvc/j9fnCyZKVLKcwZnVcDvufCHvodIVSTyCGNXP0Lg9vV4lXiq8wD9IYhx9ZG2n0SB4QxRPINi+U9rS3G0LpiT69iPKqc21HVIAHK5+BhjLSSTsBt8mEK2zkqLlxdvveCZb6k2F/xtGlNJAAvs+u3fE2TW3n8/CKjdK3GrBt/yd4lStJDKbtAhjvxcbxAk9tmYNsPu+dI36sE6ORoza6a7QCGs6D0UwkkTQWA7M1QAbRn4QpqvRdSq9ibOTyzBXfrF5FCske6NS4e/npE6qXJdwX4WDmCqPRejelRcrWoaagcosVDhcmS/VyglSrFVio96jr3DhDAHMbaHx8H2goU4S7qDP+bDyeCB1Uzl+H4fhHpRpx+fwEeTqtIdKVEnxb5aBZlWoBydbWv833iKmmA+UYlCVlmGjEEOCGuGOvdESatV86gG2I1ttfSAplUpRykp55XvyJ+NrxUDYh0RkLcFGVRGstRSBcMSnTzELpHQGUFlTqXbRRAGbj2Wt4xYcMEwqW4GVnDluJZ/ys+8MFTXUwcsQQElthqSANTBVVndBpIIKJi0m+rEA7FPacecMKGXVoQUrQiclIYEKZTNvmPhDPqfpSQ2VB7Wqjm9ohwdnBZuEbSw6Qz3Lgqd3BcMOPLg0ExWa/pOhAzKkTQv2RLICQQFX2JPhzeM/TshSM6gZaphNlpfsg7KDOD4tFm6wFLiYSg2I0JOnadPGIKhEtZzrQhWVkAhuyAf2hzMAmmVFMA6SgJUCXzAvbzHjwYQum4cZy3cdWlQSoh/ay5272CA/GWYsOPVUlEtSpspCsqSrTwSNNyw13itYBgInSCpU+alavpGSbA3YlIu9+O8CrRh1SlKARLKNA31udjp33j2vn5sqkzJSWVfOrK1jyufzhDV09VTJctPSkO7ZjYaZdRo7wIekqSpInImBYu6T2SSXuCl9B7PKAZLQSSkLN7BKR7p97YhRvy0iyehtJFNUg6+uz/4hFVnY6lRT6vIVMmJL5iAkDvNzq2vCLl6KEkSasHX12e/e4f4vEq8VQy/r+JjX9ZS45dWnaGHVoAuoMNyRYtoX0P5wtnzMtfiJ/8AqQ/cZSfjDBdMlV3tuG+1rvaIVPKNwQByILvw8Pyg6UAR7Vht8YVlawRlBIHzsGGsHS6gONANS99bXbu3io3f3rA2+bawdgsxS0AqDKdQI4MSAfJoCTUILjOANy7tvAy60pSqYg5st8qQrtC9mZ3NmLRVWgJ1+fKI1oQQQrRmLxQv0likyY6RJlpLgJBd76l0k6fIgivRVGWULqSynCgmUzAsCy1F7jludNYmIYYJjKZyFdp1BSgG+qlRCVAAD2ksX74kqq2cVsjIgP7wdSg1wnMWQSNwCbQjwmi9XkqSjQEkElPEnsgC1tyTrBUhaylQdkBeYOzqfZ7kDXuc2gqcFgAVOyQ7qBJ2LE3OmsSyZujsxdrtl4jm1hAtO+XrFzEsNEsAWLA+65u5bnBCHUTmSQEqZLgcRex4iA9nqtlCUkEvmKlBhuAANd7xvJQFAlylrMbJfWw0II+3lGqkg3c/Vbbjpx590E4ZRpmkqNk2B4ncAfjDQHOreqlugqXMUUjIXScuYuQ6S4vycDW0HYPMSpGV1lbKJKncknY+TDYNBGPS5UpIUrsB2fa9uMCGpIl5pZd9221Bfh3Q1DFaUywSSlKSoDVnPdu5+yIpSCcy1JBD9jQmwDFxpyEQSglaAVATFKsrhxLWtZvKJpKlS0pIKAhgkWuSHzW2AJ79YmqixCYoaJUbji+wyi2mvlB3VpUCVrSNmJSyTsS+/wCMKq6rGaUnUhQIOUM5tq/EvptBFWoFSQEkqUQDpZwXJLFOoNr7RQix6VMrJR6mdLKErC8xBKFJSbHZx3FiwiOlw6c96pTtdMtEtKdWGoNnB1N2h1V0xmoJTcgsCFZXAUbb93jtG3alhlIbLlzAm97O7kQ0DzMMSSetmzFZf94oB2+qkhIbTTaNZWCyWOSWnM3vHN/xOeMHIQ5ILkA5hZg3K9/GJBJYHKG4Dx/CGoVU9IEXTLypDkJR2Q51ID5TfciHnopU8qt/7/UfxCIESQlk6Al+/wCTBHorH0dd/wDcKn+OGtQjxDAKtNZVzZQplInTQodZMmJIaWlNwmWQdOMQiir0uOqo21tPnD/0jGRkRQak16FWl0g4Drpzf6ceSaSvmZgpFKsfVVOmtt9WUCdNzHsZFRH+jcQCh2KMIGktM2cEvq5ZHaL6cPjGtQcRL9mkG3ZmTdSNnQWDFrN53jyMiaPMNn4jKW+WlVsEmbOYBmA9h2AHHWJ6iZiUxypFE6txMnhhwHZsI9jIK2paHEkl8tEQSCxmTuP7lx+MYvC8SzPkoWBcJK51rfua31jyMgmMVQ4il/o6Fy1+snfZk+MazJeJFxkoeH9JO48kx7GQHppsScfR0Fgw7c/cfu/LRB6hiwJyLo0furnEM4JBCkEF7i4sDZtY8jIDSdgGKzpiZk9dHNyn6NClTQmWeISlAc6avpDH9F4sxSDQDNd3n2sxa2vOPYyCvKbDMVlhKU+ohgwIXPH+Zhf74NNNi5ADYc13H09yS76WjIyAX1XRrE5k0TXoEKCSns9fvyMMxheKlIS+HsA3sz38wofZGRkETy6DFQ18PLBtJ7eWaNBhGJOq2HdouTlqHJ0c9u8ZGQVMrCcSG9BvfLP/AOeIhgmKk/0lALf2c8//ANxkZAbDo7in9rQF31lTv/cix9BsCm0kqamctC1zZ8ycSgEJBmEKIAUSbF/hHkZE0f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planetdi.startlogic.com/dinosaur_list/images/corythosaur_d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29527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logs.smithsonianmag.com/dinosaur/files/2011/07/barnum-br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1624012" cy="19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95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Corythosaurus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77000" cy="1524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It lived in North </a:t>
            </a:r>
            <a:r>
              <a:rPr lang="en-US" sz="2800" dirty="0" smtClean="0">
                <a:solidFill>
                  <a:schemeClr val="tx1"/>
                </a:solidFill>
              </a:rPr>
              <a:t>America, 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m</a:t>
            </a:r>
            <a:r>
              <a:rPr lang="en-US" sz="2800" dirty="0" smtClean="0">
                <a:solidFill>
                  <a:schemeClr val="tx1"/>
                </a:solidFill>
              </a:rPr>
              <a:t>ainly in </a:t>
            </a:r>
            <a:r>
              <a:rPr lang="en-US" sz="2800" dirty="0" smtClean="0">
                <a:solidFill>
                  <a:schemeClr val="tx1"/>
                </a:solidFill>
              </a:rPr>
              <a:t>Montana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rowanpix.com/herps/dinos/Images/Corythosaurus-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557" y="1295400"/>
            <a:ext cx="1664443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imeisonourside.com/NorthAmeric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55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Corythosaurus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It lived in the Late  Cretaceous Period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about </a:t>
            </a:r>
            <a:r>
              <a:rPr lang="en-US" sz="1800" dirty="0" smtClean="0">
                <a:solidFill>
                  <a:schemeClr val="tx1"/>
                </a:solidFill>
              </a:rPr>
              <a:t>70 million  </a:t>
            </a:r>
            <a:r>
              <a:rPr lang="en-US" sz="1800" dirty="0" smtClean="0">
                <a:solidFill>
                  <a:schemeClr val="tx1"/>
                </a:solidFill>
              </a:rPr>
              <a:t>years ago.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encrypted-tbn0.gstatic.com/images?q=tbn:ANd9GcT2HGVaIqcCmUmm9bR9Rebt4DXVX_fgM_pl4_SGB5jio8cXHQ3p1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2068286" cy="167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22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Corythosaurus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It was a herding animal.</a:t>
            </a:r>
          </a:p>
          <a:p>
            <a:endParaRPr lang="en-US" dirty="0"/>
          </a:p>
        </p:txBody>
      </p:sp>
      <p:pic>
        <p:nvPicPr>
          <p:cNvPr id="4098" name="Picture 2" descr="https://encrypted-tbn0.gstatic.com/images?q=tbn:ANd9GcTI3xx20Fd_msfbOwF1brjENb44LC5WhM3FdjW9Ptjnmsxqy7tyd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7200"/>
            <a:ext cx="3352800" cy="120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92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248400" cy="1264920"/>
          </a:xfrm>
        </p:spPr>
        <p:txBody>
          <a:bodyPr/>
          <a:lstStyle/>
          <a:p>
            <a:r>
              <a:rPr lang="en-US" dirty="0" err="1"/>
              <a:t>Corythosaurus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Corythosaurus</a:t>
            </a:r>
            <a:r>
              <a:rPr lang="en-US" sz="2800" dirty="0" smtClean="0">
                <a:solidFill>
                  <a:schemeClr val="tx1"/>
                </a:solidFill>
              </a:rPr>
              <a:t> was an </a:t>
            </a:r>
            <a:r>
              <a:rPr lang="en-US" sz="2800" dirty="0" err="1" smtClean="0">
                <a:solidFill>
                  <a:schemeClr val="tx1"/>
                </a:solidFill>
              </a:rPr>
              <a:t>ornithopod</a:t>
            </a:r>
            <a:r>
              <a:rPr lang="en-US" sz="2800" dirty="0" smtClean="0">
                <a:solidFill>
                  <a:schemeClr val="tx1"/>
                </a:solidFill>
              </a:rPr>
              <a:t> ,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w</a:t>
            </a:r>
            <a:r>
              <a:rPr lang="en-US" sz="2800" dirty="0" smtClean="0">
                <a:solidFill>
                  <a:schemeClr val="tx1"/>
                </a:solidFill>
              </a:rPr>
              <a:t>hose intelligence was midway among the dinosaurs.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AutoShape 2" descr="http://www.wikidino.com/wp-content/uploads/Corythosaurus-Robert-F.Walt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www.wikidino.com/wp-content/uploads/Corythosaurus-Robert-F.Wal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5287282" cy="136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1600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594</TotalTime>
  <Words>144</Words>
  <Application>Microsoft Office PowerPoint</Application>
  <PresentationFormat>On-screen Show (4:3)</PresentationFormat>
  <Paragraphs>32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Wingdings</vt:lpstr>
      <vt:lpstr>Couture</vt:lpstr>
      <vt:lpstr>Corythosaurus</vt:lpstr>
      <vt:lpstr>Corythosaurus</vt:lpstr>
      <vt:lpstr>Corythosaurus</vt:lpstr>
      <vt:lpstr>Corythosaurus</vt:lpstr>
      <vt:lpstr>Corythosaurus</vt:lpstr>
      <vt:lpstr>Corythosaurus</vt:lpstr>
      <vt:lpstr>Corythosaurus</vt:lpstr>
      <vt:lpstr>Corythosaurus</vt:lpstr>
      <vt:lpstr>Corythosaurus</vt:lpstr>
      <vt:lpstr>Corythosaurus</vt:lpstr>
      <vt:lpstr>Corythosaurus</vt:lpstr>
      <vt:lpstr>Corythosaurus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susan smith</cp:lastModifiedBy>
  <cp:revision>59</cp:revision>
  <dcterms:created xsi:type="dcterms:W3CDTF">2016-03-04T14:41:35Z</dcterms:created>
  <dcterms:modified xsi:type="dcterms:W3CDTF">2016-04-15T15:31:43Z</dcterms:modified>
</cp:coreProperties>
</file>