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  <p:sldId id="257" r:id="rId3"/>
    <p:sldId id="258" r:id="rId4"/>
    <p:sldId id="259" r:id="rId5"/>
    <p:sldId id="260" r:id="rId6"/>
    <p:sldId id="261" r:id="rId7"/>
    <p:sldId id="270" r:id="rId8"/>
    <p:sldId id="265" r:id="rId9"/>
    <p:sldId id="268" r:id="rId10"/>
    <p:sldId id="269" r:id="rId11"/>
    <p:sldId id="271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99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F2F8920-9606-4279-9158-574C3B8D432D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8FDC3E5-E51A-42AF-A412-001DDA0671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2F8920-9606-4279-9158-574C3B8D432D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FDC3E5-E51A-42AF-A412-001DDA0671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2F8920-9606-4279-9158-574C3B8D432D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FDC3E5-E51A-42AF-A412-001DDA0671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2F8920-9606-4279-9158-574C3B8D432D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FDC3E5-E51A-42AF-A412-001DDA0671F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2F8920-9606-4279-9158-574C3B8D432D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FDC3E5-E51A-42AF-A412-001DDA0671F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2F8920-9606-4279-9158-574C3B8D432D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FDC3E5-E51A-42AF-A412-001DDA0671F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2F8920-9606-4279-9158-574C3B8D432D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FDC3E5-E51A-42AF-A412-001DDA0671F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2F8920-9606-4279-9158-574C3B8D432D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FDC3E5-E51A-42AF-A412-001DDA0671F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2F8920-9606-4279-9158-574C3B8D432D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FDC3E5-E51A-42AF-A412-001DDA0671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F2F8920-9606-4279-9158-574C3B8D432D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FDC3E5-E51A-42AF-A412-001DDA0671F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F2F8920-9606-4279-9158-574C3B8D432D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8FDC3E5-E51A-42AF-A412-001DDA0671F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F2F8920-9606-4279-9158-574C3B8D432D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8FDC3E5-E51A-42AF-A412-001DDA0671F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953000" y="3352800"/>
            <a:ext cx="3962400" cy="868363"/>
          </a:xfrm>
        </p:spPr>
        <p:txBody>
          <a:bodyPr/>
          <a:lstStyle/>
          <a:p>
            <a:r>
              <a:rPr lang="en-US" dirty="0" smtClean="0"/>
              <a:t>By Chris Bellamy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/>
          </a:bodyPr>
          <a:lstStyle/>
          <a:p>
            <a:r>
              <a:rPr lang="en-US" sz="5400" dirty="0">
                <a:solidFill>
                  <a:schemeClr val="tx1"/>
                </a:solidFill>
              </a:rPr>
              <a:t>Velociraptor</a:t>
            </a:r>
          </a:p>
        </p:txBody>
      </p:sp>
      <p:pic>
        <p:nvPicPr>
          <p:cNvPr id="3074" name="Picture 2" descr="http://media.moddb.com/images/downloads/1/54/53817/UDK_Velocirapto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905000"/>
            <a:ext cx="5051268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1779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95800" y="457200"/>
            <a:ext cx="4114800" cy="12954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Velociraptor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400" y="2209800"/>
            <a:ext cx="3581400" cy="185547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It was among the smartest of the dinosaurs.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050" name="Picture 2" descr="http://media.moddb.com/images/downloads/1/54/53817/UDK_Velocirapto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57200"/>
            <a:ext cx="3733800" cy="4800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2594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used its tail for balance.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Velociraptor</a:t>
            </a:r>
          </a:p>
        </p:txBody>
      </p:sp>
      <p:pic>
        <p:nvPicPr>
          <p:cNvPr id="4098" name="Picture 2" descr="http://www.colorfulchildhoodstore.com/v/vspfiles/photos/G0816SA%20Velociraptor%20Scooter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2514600"/>
            <a:ext cx="4762500" cy="2705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7125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457201"/>
            <a:ext cx="7772400" cy="114300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Velociraptor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1752600"/>
            <a:ext cx="4648200" cy="1199704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Save my dinosaur!</a:t>
            </a:r>
            <a:endParaRPr lang="en-US" sz="3200" dirty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1026" name="Picture 2" descr="http://www.dinosaur-world.com/feathered_dinosaurs/species/velociraptor_mongoliensis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0117" y="3124199"/>
            <a:ext cx="5297483" cy="2590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8848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Velociraptor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His name means Speedy Thief.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AutoShape 2" descr="data:image/jpeg;base64,/9j/4AAQSkZJRgABAQAAAQABAAD/2wCEAAkGBxITEhITExIVFRUXGBcYFxUVGBgVGBYWFRUXFhUXFhUYHSggGBolHRcVITEhJSkrLi4uFx8zODMsNygtLisBCgoKDg0OGhAQGi0dHR0tLS0tLS0tLS0tLS0tLS0tLS0tLS0tLS0tLS0rLS0tLS0tLS0tLS0tNy03LS0tNzctK//AABEIAMIBAwMBIgACEQEDEQH/xAAcAAABBQEBAQAAAAAAAAAAAAAFAAIDBAYBBwj/xAA+EAABAwIEAwUFBwMEAQUAAAABAAIRAyEEEjFBBVFxBiJhgZETMqGx0SNCUlOSwfAHM2IUFeHxchZEgrLS/8QAGQEAAwEBAQAAAAAAAAAAAAAAAAECAwQF/8QAIREBAQACAgMAAwEBAAAAAAAAAAECESExAxJBE1FhInH/2gAMAwEAAhEDEQA/APIajY2I6hUXo3j8xDC4yTKF5NVaJeFeVxzlYyWlNNO0wme4gzJSpHUrJjmwkcsda6F3MmgJ2VANITVInwzxSVELUpU3c2lNzM5FAMldTw5nJI1Bs1AMCeF0Vh+FdGI/xQWjStFw/sRj6tNlVtHLSfEVKj2MEH7xBOaPJR9n+GMrU61as7LTpAQxt3VXkju/4tvc+i09XtBUq02OBhjLBmjGwbBrRrAH1lK3nRXibFuEdieGtpxVPtnj3qgc9oc47Ma02A+KEcQ/pzTc93sK+Q7Nd329MwOYeYKm4dxVuRwhxc8k3JuN5EabeafiuM/6R7KdJjXOAzPF8onbLMCNnfVTzES21jeMdjsbhhL6Jc3TPT+0b5xdvmAquD7NYyr/AG8NVPVpb/8AaF7BwvtVmpE5CHCM0zEkAk9PjdU8b2he4OywHC9vCDE9P2RMqdy08t4h2VxtAF1XDva0amzgOpaTCFNZK3mL7QVi94JBFvEDVZ5nZXFVS40KJqM1GUtsDoIJsnKrd+gopidV32TfxIpj+yeOosL6mGeGjUiHR1DSSAg4CqGk9m3mpWgZbKuAp2e6gq0vDf7bOificIHGVHw0/Zs6Illt5KnHe0NNto8FHSwgaQQrNIWUjxdqjDlpndR0DwSU+VdV6iN1muLizeqEhuqOcXZYdUFcYUx0To0t7qa5vdSe/wAVE55VbHqdVGiiri4XTUTHPlLZyO0hqkBYrtHVOaLFAqEpsJztV0JLhrBdLKnhKEGYGp0JzWruRBGBqcGp4auhqBoX7O1ILm3IMTHjv8FpH4FlOge+e84G+06m1tghvZbCxTc+2Z7gBMe6yZdfxn0VqrVpvMZ9LyAIJAj4pM8v0K8FALWsJJA0JuBqTbewGx8l3iuFpF5qPpZi4NEtqFpe1u77ET6WGibg6rAx4ME5BMZgYzCGzJ252Uz8SRDHi8GwgSb91trGI0t6JInClRrkF8NAbawdJjeZsSouJVWtPca5xcHtc3YEGJtvlgdUawWHa/UNNtXR3gCDc6WI+as08Ewg+6dpuLmSdNdJk8krVPNsa62kXP8A0V3A8XrUoDXEDkCRImYkFEO0dFjKjhBsD4ecbLPNfA0vsjFfcabD9p8SXZsx2m5uIgygnHnsqfbNblcTFQD3SSJa4DYmCD0UuCcxsOqh2V0xFri0gxsUzHiKb7yHQPDM1wM+hVfSkk6BcysMPdVaFYp+6mqtFw4/Zs6IzNvJB+HD7NnRF9vJU47xTaegT6myjpGwT37KJw0vKYFdXAkpVwGcUp2QBzblaDi9gs+dSr+qxvCMMsVGWWUw0KaBZM9q76VgoqlOIV9lFzoDQSeQWt4P2AqVYdWdkbyGqVsh7YZgureGwNV4OWm93RpK9YocHwGEE5ASN3X+ar43tWxoimAOgU+wteZngGKP/t6nomu4FiRrReP/AIrZV+09V2hUH/qWqPvBMe1YmpQLbOGXqCPmmEAbrentBnGWo1jwfxAFDsbwTD1r0/sXchdvpsgfkZSRzSkc1LxDhj6Jh46OGhVXKmuXacPC6HAmBuoWtU1EAOaTsQfQpGNVsWGMLPDL4226HVDjXdtaAncRN9Z8VZqUWtaCeUeoss5dq9dKba7heTfx5IjgOMuZAd3hMwfu+LfHVD8HTlzZ2v6XTsRSsHNGqoXGfXoHAMexwLWukBxiTzBmR680VoYjM7IORMcjGtuVl5Vg8UWOkGCFt+HcaDmhzf7g1HO945bKb2yuGlLttT+2ouH3qdzsYJH7hY8Ue/BItf4St/x7DOqsY6nctJsPwuA//I9Vi+I0Sx4MXGx+SvHpEurqu4vEGrAnuU2hrW8ibmPT4Kti3xSHIkW8v56qxhsI6p7glplznctzPLkh/EXe6Op+Mfspxl3y2tnUV/aeCmpmyrSrFI2WhXppOG+43oi8WQjhZ7jeiM7eSpxZI6QsE+o24TaRsE6qdEa2N2JQ1JcaUkesHtQ3jJ7p6hZ46rQ8Z9w+Szp1S+t8OiZoVb4bw99Y5Whc4bhDUdAC9W7JcCFNoMXSt0ozsv2VZRaHObLvEItxPHNptgIpie63VYbjuLueSx3unlwC8bxjnk8lnKzoVviOOE2QepiJlObvQxxk7OqPHNNNdiqVEwgq/Vpv+LwxFPmVPSxjRo9CCCmFiXqN/wAaarj21GFj4cDvuDzCzNQQSOS40HZItKc2Wp8OplSEqHIVc4TgjVqsZsT3vBou4+idAjxam7JQc5sSxtugj/nzUWLn2bDzhT8exmd8CzRYDwGgUFapNNo/CB8SssWqoAef/Slw9QDuny6kqs50LmqrQEMThLeP1TeH4t1J06HT4qHD4w+6byRB5XVutTDhlgZgTf5pd9k23BO0VJz5khziJINpiDLeUfJWe1PZ32zmvpDvEAObPvbhzXH5LzSk9zHSDBG4Ww7Odo3Nc0VDLXEB3h4jkQlzKjLxy8xBwqi2lUNKpRIeTEk5YJ0JBtI1kaoJ2twLWZHN0lw/cfuvU+OcPbWa01BMRkqDcWMHwPwWT7bYDNSLWt0AqNAEneRO9s3orxyZTivNgrDNFFCl2VrrR8NPcb0Rme75IHw89xvRGz7vknK5s45Q0TqmoTMP7qc/UJxFiYJJBJMg7jHuOWbAly0fFvcd0QLA05qAKHTj03HYjhogOhem4ENAEarL9m8O0UwAtFQq5doWWVOJeJE5TZeX9rMRkJXqrqocIXnvbnhDiC5oSxVl3t5nVqlzrrjBYpPZDiDqus3W0K1XeVE9xT6hUZQqU3MVwuKkw9B1RwYxpe42DWgknyC1nDf6f1nXxD20B+EQ9/oDA9UrYGNzFLMV7Dhv6fYKiA4sfiJEzUdAAjZrI+MopheC4QNM4HDBu+anmnYESSRup94e3hjZOknpdF+Ah7H5yx+RwcwPynLmMCM0RrZe9YB2FptyUW06PINY0AnyEqzVxLgLNDhB0iJ8QYlTc98CPnPFE5rq3XrD2RbuXD9IurfFqTXVHWghzvnNkLxBiOkeiMeW1V3jdcDlyomNKvSXTqinCqoyvB1EuB66oWSu06pExuCPIpaAoyiIBUDHZTGn81UAxbohdq1Jd/OSNb7Da8B7RuYxzHy9sAATpfbwWgrYum9lN7TIYQ06tJBPeGvX1XmmGzNIM+Z/daXg2MDntpuPddIdOgJEAj+bBZzi6T5MNzcY7jeH9niKzNAHui5NiZbd1zYi5UQ0V3tMyMTVB1kTcmCBBF9NNFSGi3+InQ7w891vRG/u+SB8NHdb0Rx3u+SU7Y5/Cw/urr9QuYbROcLhVOmeU5TBJL2J2Nl1UnQdxUdx3RCuCiagRfiAljuhQzgbe+Fk6Z09X7PvaGorVMrO8Jqc0cZXBtss8hElOtCmqvpuEOZm6qtVog2a5dbh3R7wSPaliuy2CrTmphh5hBsR/TPCzLa9QDl3T6StLSwrRq+TvslVNFoc4uJjmU9jbO4TsRw0Oy+yfUI3e90R0aQibexnDZ7uEpk+JcR6Ep9TGhrO4GtJtYa+ZTcNijbK8Mk3c67jzEEadEcj2kEHYehhwGtZSojQBrQ0/C6rDBtccwuJ+ep+aE8RxOGlxOZ7iecAnTuyZAvorDS3LEBp+65ryYnQEbeSNC5bEaVA6N5xE895XatHuwTMktiZ+d1Sbi3NY92cZtINySJMt3VLh+McW5nmTEw60GTBBHgEaLa1U4cASXGWzPjeAFLwzHENNP3ibn/FswXeIQniXFM2S5H3nWiwHvXHXzhD2ceLnMFPVxAbzM6TyHh1T9bYXvqsVxaplxNQHZ5+arcao5XELS8cw+Hr412SRBhzyZzuZYkDYGLIB2jcPaGOaeM067f8gr3XTQVyqblOFJxEgW5rRma9NlL2Z5LjmHkgHkq1hG5qsbXVJhV/gomoT4fNLRyidSn3SquGqkOEHf5IvUpgiDvr+6H8H4Y6tVDWg67bDmeQUXHhftwpdoQfbvJ3DDPOWNk+sqlsifatmXEObIMACRocstkeiGA2Vzpi0XCh3G9EXqe6hfCh9m3oiZeC3dKd1jmdQFkj7wXaOiaT3gqRZyujqko866qQqYloLHDwKD8LflqAFFcRi6bgQHgyNEIxFYB7SLQB8Fk6dN9g8QA1WsPxGNkD4HVDxqrNZwDpnySSN/7qANU3FcWBYSCstjHFoznfQKWk0ljTudkaId/1bi0X0uULNUuqmTYekqWs6GtHMSSqtAgFxNxmJHoghfE1IDTY2sOQ3KF1eIhskGTOsS49AnsaXCSYn5clSDWnXWbDQR52ATiakbjbZoMnUu1840Cu0uIAkMc0y4yC07RcQdR4FUmvuCXkRIaR7vQwpDWyjM8CWkHL11LZ+7BBTOLbKkvBk5G67XBtA/gVPjGOzVB90Q6ABABEkEx11UOJxoINYEmSZHuyALAwdpPhohVGt7RznWgAu8ZhPRZVY4rjSW/+VieYENt4WKsdlWF2IZEWBI1sQPC/os3inOc4N35dbhbLspRFCox7hmcRGXaCN/5uEsuIMO4zj2iniBNhO/Iix+Ko4+j7SpDdS8jyyyPktR2+4Q2nlqscIdo2IIGoBj+WWcwgIe2PdcMwP+XukT4SlLw7sugHBYF1Ws2kPeLo9NT6ArUcewwYRTDYiw8rfNQdjKc49xgHK2qb84jy1RJ/2uIE6AyT4NuUykBq2CDSGxffy1VDH5WDS60FYiXPNwJm8dVnWs/1D3uNmtFvUQPSVXSb2HtPdeY5X5TqifAWQHuPhHXVNqU2tYWM1cb9BCM9n+C1azBSpMLnF8mAcoBAHefoIRsoscNwNTF1W0aQufeOzWjVxPJbfjGGp4LDijh8pcP7hMS+QZcTtEWGiM8G4KzAYYiWmo6736eh5Lzji2NfVrV3GzSCBy0MfVY3L2p5Mdxq72k6lgPxcoGCyucXpDMyPwAeYJVbLAWs6S0XC/7bOiI7Idwz+23or+IdABUztnklp6Lg1CVIyFGXd4J74TrlbSXElTPQaKdv7cTYH91R4hhg10Agmy9Wq4JtVsFvhYIeez7HGXMnyG3Rc08ru/GyPAMPVYdiPAotUokukrQYfh7WFw9l5yPgquLot3GU9dfAJfkP8UCOKMBa0agfNcokinMWCfxBmYG8EaKk+uWBhm0X8lrjkwyx0ttrhwHgP+V3EUgWt2m56AoXh3HMfEAjpyVjD1Hd5jrFpt/4nRCbikx9Z+XKwG+p5Da6ZhKYaBEE7lwmSfjCsVxYA7bc/ErtNugIF7ps641zHTIDXC4GjHDmBzQjHVX1YiANDAgW0IRfGNDGCBJvGbkdY/m6FYVgc8C/Iixsd/E6K4mmVXj2bm2IEWm/UdPBco0DTbDTJfOUjkGn4qL2Tm1MpGZpPW3MEfJF8Fhs0Ug1znTmpOZeDFw4bDxT2PWs5gKuesXGTHP0WowOJdJMab2tHLzV/s52BLM1TFuu4yKdI6D/ACfHwHqtOeDYSnTcGMIJBgZszjAmwcY8lnllK0mN3tiO1+bJSzalpJMnmLAHzvusxwiB7V8+6AB5mT8AEf7YUyG0pdq2cs6T4eSy+BYTRqkSSagaBzLoHzIR8dGPQ12Kw5NTFVg4WbliYJNQyY8h8UUw+Cc1rnwQ59hMTG6hw1AYZmRxDWN94mO88akne/7IDxTtPUfmDTDTYHcj9uibXiTl3ib8zhh2OBkEvI2sbT1QrBvLG5ALum3idFdwLRTp5ne87vEnUchKKdhuAvxeILgO603J0Ce2V5Eey3ZQu+0eLAyXbHchs/NaDG9sKdJj6FKnEAgEGBOk228U/tVjTRDqVOQ1ggAcotPUrz0kk33/AJCzvJbH6vH69RoFR5gaxv4Ifj8WPZ5Mvee4HNuA0XhQl0CCUMfXJcTzsPAI6DddmsJhquFIrUmPguMnuuYO6JDxcDdU+If0+FRjquErtc28U3iDI2zi3mQndlHA0nNMm5m/MaI7S+xZmpvc4ECc3vDnLtCR8k5/GVyu2GwlItaGkQRYjkRqreIbLfJW+0MCqxzWnvgzyDm6/MIGMXXG4I8WhOU+xTCaBQuEOVNmMrDZn6f+UncQqTJpsnwkI+DXIy0pIW3i7ovRBP8A5FdT2Xq9Aw4rOcR7XQb6KVmIdJzOMDbY+aBsw+IMy4G2xyp1KhXgSS7odFx6dzQ1sewCAQT6Ku3iTDrMeEFD62GaMpLCSdgf3XC0tuKVNo3zOJPpCNBJjcIHjM0ROkxcLM16bmyDHRHq1bMNROwkxHMKPEMw1ml2Z2+sBVLYm4ysuzEGYJiNETpVyTmIkxf/AJXMVwLNJYdpEn90FNWpRcQWnxCuZoywajBnMSSYG58FJjCwEEOGnmOuyF4PEn2Zc28wIM2I6JmIqn2Z9q0Rr3dfBaxy5TRuLxWwdMHXW/yUFENykmXOtJmIg2hVmMY6Q19js7uny29YT8aMrYa0ERfvTceC0kZI3VjnzU3GCbsm46DQhaHhPHDQcMtMA7u3I/CJ0/5WXwGVzmxIO419D9VedXhzWgkX06an5Ka0nT0h3G3ZBeXx7jTfrJN0xnGGZXdxxaBOaxAJtY6novP8RxFwk3zd3l89tkIq8Ve6rTYy4D2wJMFxIkxOs/BHpDlrVf1FaA2g7dzSY6QP50WOwtOMK98x34HW1/l6LRf1GD6b2U3C7abSTJMl0k6/sgDiRhqTI1JPWST9EvjonQc+s9/vuc7lmJMeqt8P4YX96JYCAedwT+yruatNwqBhXbEHM47390DxMD4p26GgriDTVqtpsEucWsY3xMAL23s5wungcMymCAYu78R3PmVif6Ydnsz3Y+s2GtDhRBGp0dUHyHUqz2v7Ute11EMl2a52EaAeKjK/AC9rMa19aqWOJaTv0sB4BBBT0PNMqVQLuPlvzVbE4ous2w+KWxMT8Q8EEA2Hz3VanTEyUge7Hmk7TrolKdjT9jMW1mcP91835EaK1isbla4ahzagMnu8x8I9UD4YwPplkwZBBRfB4Rr3tBMiS3WbuDqZPq1aYubOcrWA4a7FUmgPLDrIBg7HXw5Kat2LezLlxJJ5ZZup8MfYlzKdnSC3aWuEq+zjFSCDTl0SDcdFh5c7jXT4cPbFnK/ZnFSR7ZhMxorFLgdQNDXU2OIsXGwKMcPrVHuzVAGmLReCiZql1rHyIWN8uVbTx4xlv9lO9AeqS07sVVBiGW/xJ+KSn8mX7P0n6Z/hbqVR59pWdpoy2m0lXW1mFuagx7/xZiJj6oP/AKCm0ZdpPfF9NBOyv4HiDqLMtOkyBq43JWv/AAaqriW1yQWUiydy6So2B7jkNRpO+Ym/miFR9as6xA3IeQ0Kqzh7yDDA4B18pn4oPRUKL3OaxxAbBAjQHqu+wawxBk89eslFsDiXMaYwziRNxEDqTuqeKxDrvdSkOMZZjK3aDzS3Rw4MeG5mgAEiLxHkVGzDF4Je0EAalsz0ULmMeSXtdO2Yjy0SoYXMRNV4A+7JOXrGyArY7BNawtpy2TLpmIiJ+SGsoxPfzO8NBbW61nEKNMtysLzIFyRH1QGpQa1xBFhyW/jvDk885CH4V+hDXdOapY+sRAJyxYiP3VzEY1hdbMwibgg+ohU8dWcQIq5vh6zZbRy6N4M5vtJ3g7+HJS1K0VQZF1Fg3OblkDXkPmu44cgCZER+5RkvFLjX6uGx/aBt4Idwg5a9Nwg5XA36wliqhdbeSSPITE6qnSJyuA1+iNtJjXoH9Qn08SylWpyXNZFVsHuRpJ3i99EDxGIa6k0lgbDG5Q2IJLWtzeB18yVJw/j72DOzLJs8ESCeitntg6w/0+HAGwpi95N1MaboLw7hTqz2BjS63eDYnxidT4L03AdmaeWK7RRoCDkqOAc8xfNB7oGkTKzVL+oNZjMtKnSpz+FgEeWiAYzi9au4ue8k+Km03ovFu2NJjMmHjK3ugaCwjTkvL8bjDJJu5xLj1K5UrwPHb6qtruo6MySbnVOjVOyrrWoUdTaAAoqr5Pz+ilqP20UBbOycKr2ErZabjFyQB5/9rVYhzAG1adnAszNGmz5HWHSsaKgY3KbyZjoi2H4uXMLMoAIAHgZtHlKqVjlja0HAq3tMR7QgWJa0HeQSZ6Ala+nVYdWifBAOy+FAyNDZIaXOOwzm0eQhHqrR+EOvECxF9/Bc3lu66fHNQ81Ghx08AAPmoahDoyuLb9QmcLcXGoBFjYHvFsK/UY4mwn4D4LNp9cY2w0STRRf+Yz0KSQZN3BTkAFUEmSORHTmo6eGqU7RIMaX+GyKYys1jxvvIaQQOSkp4qj3zmdce6096fmtfahRw2Hzv7xi9wbeHojeGwDnyDVDINgLuIHwhDqNDNpDp2c6CBzJKibgRTdbE5fBsu8r6JCtA/EyS2S0kRm7t+kboZXeastZBykAOeNTudbJ1DgxDc1MydcziOshd4e1zIzkAG85d0hqI8Zh8ri5rWP21zAHSFQo4ZwfGRsn7txI3gonisI1xLmuH+UyPkmYfBDMTnk7GbxrYI2Eteg/LlDGh2klZWtRc0kvEG/dFzIWpc17XZmuPd3fJFxyQTFU/vyCYJkdbrTx3nTHzY8bZusyXHOAJ2Av5oZj6YBhrLddfKVextVmaO9veVQxFITZ58z9F1Rwm4gtDQMhaY9FHTrjumNd5mD4A6JY3OBDriLOF/iFQw2JDXQZINuUFPJp44l4jgy0e0uL2O5nfwVKhjIPeEjfmjFUksLXNAHOdeiAVacEhKarUTLou27T8VJSe0iLoZQeWgEeiIusZ/wClFitpXZW3XDixoBruoyZUbW3S0ErmrgldzDoU2EjTU3p7iomtTgpMyoVNhm3uoxyXHE6DX5JwH1ocRCvcJwrXVW03OIDvvN2nf9vNVsPRAubR+2qG0uIu9pmBcL2gwQNlpJtF4euNoOoDK2s8hwiXmTbbQFX/APXZBka1znZZLg2AEE4ZjjiKbJbIEffa58defVF8VUBs2pUYbNGYgzOwyhcuc5dGF/ybT4g+BnoyNnMcbR+IQn1uJObJNQZdg1tx4SqdNrw8tNRrRp3j3vADnKgxdXITDierTl9So0sYZi6LgDn15uaD6SuLP4fimVoGSm6Ny0Em86ykn6E0eIpU9fYND+ecn4HRVHZS2G910m4AMp7a3dgku/bwBT/Z2zZbaa7HayAFsoMc9xqBwuJM2d4AKauQ4/ZNJEQC7unxMbow7Dgie4SPCQLWuqOIrOsBSufwt053myY26MK+GucWkaX+6PBLEVmhgDX7wQRMmbQUwVKsRkE6aA+eqgd3XAnvTqMsEHwCWgtYf2kyC4tvYCNOqmqNdBcAc0aWJjqqmDrOnvuc0AQJ3nwVrDODSHF5Jda9rdEA+mapIl+ZoHuEAAz46yqXHQTSdFnC4EaDqrtOqM0CMsxvY8hN0ziTyGFptmtlkSZkSQUY27LKbmnmWJoTcki+wQ3GZZ1PojXFaRBIc7QkfwBAMRTEiD/PRd2Lz72sQ7LIeCeV0GxAubQiFUsAAuVTdEpqxglwVxc0/iEDqDoqPGKMVCthguCtpYNlae+8iQRoD7sHp81mOLtkzf8AnRZ4ZbrazQdhhMjzVmnV+6dlUovyuB/kKSvUvZVZyS2CkZ2UWHqbFTQpM0u3hPZOy5kmwKTBBStB4cd1KdE1gkynhqhRjSpaTfVRO11VrD3jknsI+MODaQbNztvA/ZAqBhwKdisQXvcTzt02CVJt1tjNRF5b3sZxi7aREkkwCTBnbnstPjKL5zmnTZHuvJLi06WWO7B4YmvnBA9m0m4m5sLep8lv6tXMGkvMkH3fctpMx6Lk8l5b+OagTiME6o0PqUg42y1MubNGnREcPw5xZ9pIlpnuktA5CdE6tWqQB7QRPugkR5KHNV7xp1HNgzlIc8E8hY6qFhVXDUQSJjzhdV5+CrvOYhgJ1Ba76pI3T3Gqq4dn4W+gXcPSaQO6NOQXEloyq02i3L7o05BVxSb+EegSSTERcWpN7thtspuHUWmCWgnnASSTDooMkd1uvIKDFUW+1HdbYWsLdF1JAUuIUW53HK3XkFFh6LTctaTzgT6pJJmCcRwVIvM02Hq0H9lQPDaP5NP9Dfokkt8enNl2a7hlD8ml+hv0TDwrD/kUv0N+iSSYjTY/C0zQYCxsANgZRAtyWexHDaB1o0z1Y36JJLLBpmgPC6H5FL9DfokOF0PyKX6G/RJJas3W8LofkUv0N+ikHDaH5NP9DfokklTd/wBtofk0/wBDfol/ttD8mn+hv0XElISN4dR/Jp/ob9E9/D6P5VP9DfokklqbMx3DqP5NP9DfopGcPogGKVPT8Dfokkno1H/a6H5FL9Dfont4XQ/Ipfob9EklaRvguDpNY/LTYLjRoHyCI0qDb91v3dguJLnynLfC8LvGKDM8ZWwQ2RAvZVcdQa1ghrRcaABJJKTkXpWznmUkklppD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ITEhITExIVFRUXGBcYFxUVGBgVGBYWFRUXFhUXFhUYHSggGBolHRcVITEhJSkrLi4uFx8zODMsNygtLisBCgoKDg0OGhAQGi0dHR0tLS0tLS0tLS0tLS0tLS0tLS0tLS0tLS0tLS0rLS0tLS0tLS0tLS0tNy03LS0tNzctK//AABEIAMIBAwMBIgACEQEDEQH/xAAcAAABBQEBAQAAAAAAAAAAAAAFAAIDBAYBBwj/xAA+EAABAwIEAwUFBwMEAQUAAAABAAIRAyEEEjFBBVFxBiJhgZETMqGx0SNCUlOSwfAHM2IUFeHxchZEgrLS/8QAGQEAAwEBAQAAAAAAAAAAAAAAAAECAwQF/8QAIREBAQACAgMAAwEBAAAAAAAAAAECESExAxJBE1FhInH/2gAMAwEAAhEDEQA/APIajY2I6hUXo3j8xDC4yTKF5NVaJeFeVxzlYyWlNNO0wme4gzJSpHUrJjmwkcsda6F3MmgJ2VANITVInwzxSVELUpU3c2lNzM5FAMldTw5nJI1Bs1AMCeF0Vh+FdGI/xQWjStFw/sRj6tNlVtHLSfEVKj2MEH7xBOaPJR9n+GMrU61as7LTpAQxt3VXkju/4tvc+i09XtBUq02OBhjLBmjGwbBrRrAH1lK3nRXibFuEdieGtpxVPtnj3qgc9oc47Ma02A+KEcQ/pzTc93sK+Q7Nd329MwOYeYKm4dxVuRwhxc8k3JuN5EabeafiuM/6R7KdJjXOAzPF8onbLMCNnfVTzES21jeMdjsbhhL6Jc3TPT+0b5xdvmAquD7NYyr/AG8NVPVpb/8AaF7BwvtVmpE5CHCM0zEkAk9PjdU8b2he4OywHC9vCDE9P2RMqdy08t4h2VxtAF1XDva0amzgOpaTCFNZK3mL7QVi94JBFvEDVZ5nZXFVS40KJqM1GUtsDoIJsnKrd+gopidV32TfxIpj+yeOosL6mGeGjUiHR1DSSAg4CqGk9m3mpWgZbKuAp2e6gq0vDf7bOificIHGVHw0/Zs6Illt5KnHe0NNto8FHSwgaQQrNIWUjxdqjDlpndR0DwSU+VdV6iN1muLizeqEhuqOcXZYdUFcYUx0To0t7qa5vdSe/wAVE55VbHqdVGiiri4XTUTHPlLZyO0hqkBYrtHVOaLFAqEpsJztV0JLhrBdLKnhKEGYGp0JzWruRBGBqcGp4auhqBoX7O1ILm3IMTHjv8FpH4FlOge+e84G+06m1tghvZbCxTc+2Z7gBMe6yZdfxn0VqrVpvMZ9LyAIJAj4pM8v0K8FALWsJJA0JuBqTbewGx8l3iuFpF5qPpZi4NEtqFpe1u77ET6WGibg6rAx4ME5BMZgYzCGzJ252Uz8SRDHi8GwgSb91trGI0t6JInClRrkF8NAbawdJjeZsSouJVWtPca5xcHtc3YEGJtvlgdUawWHa/UNNtXR3gCDc6WI+as08Ewg+6dpuLmSdNdJk8krVPNsa62kXP8A0V3A8XrUoDXEDkCRImYkFEO0dFjKjhBsD4ecbLPNfA0vsjFfcabD9p8SXZsx2m5uIgygnHnsqfbNblcTFQD3SSJa4DYmCD0UuCcxsOqh2V0xFri0gxsUzHiKb7yHQPDM1wM+hVfSkk6BcysMPdVaFYp+6mqtFw4/Zs6IzNvJB+HD7NnRF9vJU47xTaegT6myjpGwT37KJw0vKYFdXAkpVwGcUp2QBzblaDi9gs+dSr+qxvCMMsVGWWUw0KaBZM9q76VgoqlOIV9lFzoDQSeQWt4P2AqVYdWdkbyGqVsh7YZgureGwNV4OWm93RpK9YocHwGEE5ASN3X+ar43tWxoimAOgU+wteZngGKP/t6nomu4FiRrReP/AIrZV+09V2hUH/qWqPvBMe1YmpQLbOGXqCPmmEAbrentBnGWo1jwfxAFDsbwTD1r0/sXchdvpsgfkZSRzSkc1LxDhj6Jh46OGhVXKmuXacPC6HAmBuoWtU1EAOaTsQfQpGNVsWGMLPDL4226HVDjXdtaAncRN9Z8VZqUWtaCeUeoss5dq9dKba7heTfx5IjgOMuZAd3hMwfu+LfHVD8HTlzZ2v6XTsRSsHNGqoXGfXoHAMexwLWukBxiTzBmR680VoYjM7IORMcjGtuVl5Vg8UWOkGCFt+HcaDmhzf7g1HO945bKb2yuGlLttT+2ouH3qdzsYJH7hY8Ue/BItf4St/x7DOqsY6nctJsPwuA//I9Vi+I0Sx4MXGx+SvHpEurqu4vEGrAnuU2hrW8ibmPT4Kti3xSHIkW8v56qxhsI6p7glplznctzPLkh/EXe6Op+Mfspxl3y2tnUV/aeCmpmyrSrFI2WhXppOG+43oi8WQjhZ7jeiM7eSpxZI6QsE+o24TaRsE6qdEa2N2JQ1JcaUkesHtQ3jJ7p6hZ46rQ8Z9w+Szp1S+t8OiZoVb4bw99Y5Whc4bhDUdAC9W7JcCFNoMXSt0ozsv2VZRaHObLvEItxPHNptgIpie63VYbjuLueSx3unlwC8bxjnk8lnKzoVviOOE2QepiJlObvQxxk7OqPHNNNdiqVEwgq/Vpv+LwxFPmVPSxjRo9CCCmFiXqN/wAaarj21GFj4cDvuDzCzNQQSOS40HZItKc2Wp8OplSEqHIVc4TgjVqsZsT3vBou4+idAjxam7JQc5sSxtugj/nzUWLn2bDzhT8exmd8CzRYDwGgUFapNNo/CB8SssWqoAef/Slw9QDuny6kqs50LmqrQEMThLeP1TeH4t1J06HT4qHD4w+6byRB5XVutTDhlgZgTf5pd9k23BO0VJz5khziJINpiDLeUfJWe1PZ32zmvpDvEAObPvbhzXH5LzSk9zHSDBG4Ww7Odo3Nc0VDLXEB3h4jkQlzKjLxy8xBwqi2lUNKpRIeTEk5YJ0JBtI1kaoJ2twLWZHN0lw/cfuvU+OcPbWa01BMRkqDcWMHwPwWT7bYDNSLWt0AqNAEneRO9s3orxyZTivNgrDNFFCl2VrrR8NPcb0Rme75IHw89xvRGz7vknK5s45Q0TqmoTMP7qc/UJxFiYJJBJMg7jHuOWbAly0fFvcd0QLA05qAKHTj03HYjhogOhem4ENAEarL9m8O0UwAtFQq5doWWVOJeJE5TZeX9rMRkJXqrqocIXnvbnhDiC5oSxVl3t5nVqlzrrjBYpPZDiDqus3W0K1XeVE9xT6hUZQqU3MVwuKkw9B1RwYxpe42DWgknyC1nDf6f1nXxD20B+EQ9/oDA9UrYGNzFLMV7Dhv6fYKiA4sfiJEzUdAAjZrI+MopheC4QNM4HDBu+anmnYESSRup94e3hjZOknpdF+Ah7H5yx+RwcwPynLmMCM0RrZe9YB2FptyUW06PINY0AnyEqzVxLgLNDhB0iJ8QYlTc98CPnPFE5rq3XrD2RbuXD9IurfFqTXVHWghzvnNkLxBiOkeiMeW1V3jdcDlyomNKvSXTqinCqoyvB1EuB66oWSu06pExuCPIpaAoyiIBUDHZTGn81UAxbohdq1Jd/OSNb7Da8B7RuYxzHy9sAATpfbwWgrYum9lN7TIYQ06tJBPeGvX1XmmGzNIM+Z/daXg2MDntpuPddIdOgJEAj+bBZzi6T5MNzcY7jeH9niKzNAHui5NiZbd1zYi5UQ0V3tMyMTVB1kTcmCBBF9NNFSGi3+InQ7w891vRG/u+SB8NHdb0Rx3u+SU7Y5/Cw/urr9QuYbROcLhVOmeU5TBJL2J2Nl1UnQdxUdx3RCuCiagRfiAljuhQzgbe+Fk6Z09X7PvaGorVMrO8Jqc0cZXBtss8hElOtCmqvpuEOZm6qtVog2a5dbh3R7wSPaliuy2CrTmphh5hBsR/TPCzLa9QDl3T6StLSwrRq+TvslVNFoc4uJjmU9jbO4TsRw0Oy+yfUI3e90R0aQibexnDZ7uEpk+JcR6Ep9TGhrO4GtJtYa+ZTcNijbK8Mk3c67jzEEadEcj2kEHYehhwGtZSojQBrQ0/C6rDBtccwuJ+ep+aE8RxOGlxOZ7iecAnTuyZAvorDS3LEBp+65ryYnQEbeSNC5bEaVA6N5xE895XatHuwTMktiZ+d1Sbi3NY92cZtINySJMt3VLh+McW5nmTEw60GTBBHgEaLa1U4cASXGWzPjeAFLwzHENNP3ibn/FswXeIQniXFM2S5H3nWiwHvXHXzhD2ceLnMFPVxAbzM6TyHh1T9bYXvqsVxaplxNQHZ5+arcao5XELS8cw+Hr412SRBhzyZzuZYkDYGLIB2jcPaGOaeM067f8gr3XTQVyqblOFJxEgW5rRma9NlL2Z5LjmHkgHkq1hG5qsbXVJhV/gomoT4fNLRyidSn3SquGqkOEHf5IvUpgiDvr+6H8H4Y6tVDWg67bDmeQUXHhftwpdoQfbvJ3DDPOWNk+sqlsifatmXEObIMACRocstkeiGA2Vzpi0XCh3G9EXqe6hfCh9m3oiZeC3dKd1jmdQFkj7wXaOiaT3gqRZyujqko866qQqYloLHDwKD8LflqAFFcRi6bgQHgyNEIxFYB7SLQB8Fk6dN9g8QA1WsPxGNkD4HVDxqrNZwDpnySSN/7qANU3FcWBYSCstjHFoznfQKWk0ljTudkaId/1bi0X0uULNUuqmTYekqWs6GtHMSSqtAgFxNxmJHoghfE1IDTY2sOQ3KF1eIhskGTOsS49AnsaXCSYn5clSDWnXWbDQR52ATiakbjbZoMnUu1840Cu0uIAkMc0y4yC07RcQdR4FUmvuCXkRIaR7vQwpDWyjM8CWkHL11LZ+7BBTOLbKkvBk5G67XBtA/gVPjGOzVB90Q6ABABEkEx11UOJxoINYEmSZHuyALAwdpPhohVGt7RznWgAu8ZhPRZVY4rjSW/+VieYENt4WKsdlWF2IZEWBI1sQPC/os3inOc4N35dbhbLspRFCox7hmcRGXaCN/5uEsuIMO4zj2iniBNhO/Iix+Ko4+j7SpDdS8jyyyPktR2+4Q2nlqscIdo2IIGoBj+WWcwgIe2PdcMwP+XukT4SlLw7sugHBYF1Ws2kPeLo9NT6ArUcewwYRTDYiw8rfNQdjKc49xgHK2qb84jy1RJ/2uIE6AyT4NuUykBq2CDSGxffy1VDH5WDS60FYiXPNwJm8dVnWs/1D3uNmtFvUQPSVXSb2HtPdeY5X5TqifAWQHuPhHXVNqU2tYWM1cb9BCM9n+C1azBSpMLnF8mAcoBAHefoIRsoscNwNTF1W0aQufeOzWjVxPJbfjGGp4LDijh8pcP7hMS+QZcTtEWGiM8G4KzAYYiWmo6736eh5Lzji2NfVrV3GzSCBy0MfVY3L2p5Mdxq72k6lgPxcoGCyucXpDMyPwAeYJVbLAWs6S0XC/7bOiI7Idwz+23or+IdABUztnklp6Lg1CVIyFGXd4J74TrlbSXElTPQaKdv7cTYH91R4hhg10Agmy9Wq4JtVsFvhYIeez7HGXMnyG3Rc08ru/GyPAMPVYdiPAotUokukrQYfh7WFw9l5yPgquLot3GU9dfAJfkP8UCOKMBa0agfNcokinMWCfxBmYG8EaKk+uWBhm0X8lrjkwyx0ttrhwHgP+V3EUgWt2m56AoXh3HMfEAjpyVjD1Hd5jrFpt/4nRCbikx9Z+XKwG+p5Da6ZhKYaBEE7lwmSfjCsVxYA7bc/ErtNugIF7ps641zHTIDXC4GjHDmBzQjHVX1YiANDAgW0IRfGNDGCBJvGbkdY/m6FYVgc8C/Iixsd/E6K4mmVXj2bm2IEWm/UdPBco0DTbDTJfOUjkGn4qL2Tm1MpGZpPW3MEfJF8Fhs0Ug1znTmpOZeDFw4bDxT2PWs5gKuesXGTHP0WowOJdJMab2tHLzV/s52BLM1TFuu4yKdI6D/ACfHwHqtOeDYSnTcGMIJBgZszjAmwcY8lnllK0mN3tiO1+bJSzalpJMnmLAHzvusxwiB7V8+6AB5mT8AEf7YUyG0pdq2cs6T4eSy+BYTRqkSSagaBzLoHzIR8dGPQ12Kw5NTFVg4WbliYJNQyY8h8UUw+Cc1rnwQ59hMTG6hw1AYZmRxDWN94mO88akne/7IDxTtPUfmDTDTYHcj9uibXiTl3ib8zhh2OBkEvI2sbT1QrBvLG5ALum3idFdwLRTp5ne87vEnUchKKdhuAvxeILgO603J0Ce2V5Eey3ZQu+0eLAyXbHchs/NaDG9sKdJj6FKnEAgEGBOk228U/tVjTRDqVOQ1ggAcotPUrz0kk33/AJCzvJbH6vH69RoFR5gaxv4Ifj8WPZ5Mvee4HNuA0XhQl0CCUMfXJcTzsPAI6DddmsJhquFIrUmPguMnuuYO6JDxcDdU+If0+FRjquErtc28U3iDI2zi3mQndlHA0nNMm5m/MaI7S+xZmpvc4ECc3vDnLtCR8k5/GVyu2GwlItaGkQRYjkRqreIbLfJW+0MCqxzWnvgzyDm6/MIGMXXG4I8WhOU+xTCaBQuEOVNmMrDZn6f+UncQqTJpsnwkI+DXIy0pIW3i7ovRBP8A5FdT2Xq9Aw4rOcR7XQb6KVmIdJzOMDbY+aBsw+IMy4G2xyp1KhXgSS7odFx6dzQ1sewCAQT6Ku3iTDrMeEFD62GaMpLCSdgf3XC0tuKVNo3zOJPpCNBJjcIHjM0ROkxcLM16bmyDHRHq1bMNROwkxHMKPEMw1ml2Z2+sBVLYm4ysuzEGYJiNETpVyTmIkxf/AJXMVwLNJYdpEn90FNWpRcQWnxCuZoywajBnMSSYG58FJjCwEEOGnmOuyF4PEn2Zc28wIM2I6JmIqn2Z9q0Rr3dfBaxy5TRuLxWwdMHXW/yUFENykmXOtJmIg2hVmMY6Q19js7uny29YT8aMrYa0ERfvTceC0kZI3VjnzU3GCbsm46DQhaHhPHDQcMtMA7u3I/CJ0/5WXwGVzmxIO419D9VedXhzWgkX06an5Ka0nT0h3G3ZBeXx7jTfrJN0xnGGZXdxxaBOaxAJtY6novP8RxFwk3zd3l89tkIq8Ve6rTYy4D2wJMFxIkxOs/BHpDlrVf1FaA2g7dzSY6QP50WOwtOMK98x34HW1/l6LRf1GD6b2U3C7abSTJMl0k6/sgDiRhqTI1JPWST9EvjonQc+s9/vuc7lmJMeqt8P4YX96JYCAedwT+yruatNwqBhXbEHM47390DxMD4p26GgriDTVqtpsEucWsY3xMAL23s5wungcMymCAYu78R3PmVif6Ydnsz3Y+s2GtDhRBGp0dUHyHUqz2v7Ute11EMl2a52EaAeKjK/AC9rMa19aqWOJaTv0sB4BBBT0PNMqVQLuPlvzVbE4ous2w+KWxMT8Q8EEA2Hz3VanTEyUge7Hmk7TrolKdjT9jMW1mcP91835EaK1isbla4ahzagMnu8x8I9UD4YwPplkwZBBRfB4Rr3tBMiS3WbuDqZPq1aYubOcrWA4a7FUmgPLDrIBg7HXw5Kat2LezLlxJJ5ZZup8MfYlzKdnSC3aWuEq+zjFSCDTl0SDcdFh5c7jXT4cPbFnK/ZnFSR7ZhMxorFLgdQNDXU2OIsXGwKMcPrVHuzVAGmLReCiZql1rHyIWN8uVbTx4xlv9lO9AeqS07sVVBiGW/xJ+KSn8mX7P0n6Z/hbqVR59pWdpoy2m0lXW1mFuagx7/xZiJj6oP/AKCm0ZdpPfF9NBOyv4HiDqLMtOkyBq43JWv/AAaqriW1yQWUiydy6So2B7jkNRpO+Ym/miFR9as6xA3IeQ0Kqzh7yDDA4B18pn4oPRUKL3OaxxAbBAjQHqu+wawxBk89eslFsDiXMaYwziRNxEDqTuqeKxDrvdSkOMZZjK3aDzS3Rw4MeG5mgAEiLxHkVGzDF4Je0EAalsz0ULmMeSXtdO2Yjy0SoYXMRNV4A+7JOXrGyArY7BNawtpy2TLpmIiJ+SGsoxPfzO8NBbW61nEKNMtysLzIFyRH1QGpQa1xBFhyW/jvDk885CH4V+hDXdOapY+sRAJyxYiP3VzEY1hdbMwibgg+ohU8dWcQIq5vh6zZbRy6N4M5vtJ3g7+HJS1K0VQZF1Fg3OblkDXkPmu44cgCZER+5RkvFLjX6uGx/aBt4Idwg5a9Nwg5XA36wliqhdbeSSPITE6qnSJyuA1+iNtJjXoH9Qn08SylWpyXNZFVsHuRpJ3i99EDxGIa6k0lgbDG5Q2IJLWtzeB18yVJw/j72DOzLJs8ESCeitntg6w/0+HAGwpi95N1MaboLw7hTqz2BjS63eDYnxidT4L03AdmaeWK7RRoCDkqOAc8xfNB7oGkTKzVL+oNZjMtKnSpz+FgEeWiAYzi9au4ue8k+Km03ovFu2NJjMmHjK3ugaCwjTkvL8bjDJJu5xLj1K5UrwPHb6qtruo6MySbnVOjVOyrrWoUdTaAAoqr5Pz+ilqP20UBbOycKr2ErZabjFyQB5/9rVYhzAG1adnAszNGmz5HWHSsaKgY3KbyZjoi2H4uXMLMoAIAHgZtHlKqVjlja0HAq3tMR7QgWJa0HeQSZ6Ala+nVYdWifBAOy+FAyNDZIaXOOwzm0eQhHqrR+EOvECxF9/Bc3lu66fHNQ81Ghx08AAPmoahDoyuLb9QmcLcXGoBFjYHvFsK/UY4mwn4D4LNp9cY2w0STRRf+Yz0KSQZN3BTkAFUEmSORHTmo6eGqU7RIMaX+GyKYys1jxvvIaQQOSkp4qj3zmdce6096fmtfahRw2Hzv7xi9wbeHojeGwDnyDVDINgLuIHwhDqNDNpDp2c6CBzJKibgRTdbE5fBsu8r6JCtA/EyS2S0kRm7t+kboZXeastZBykAOeNTudbJ1DgxDc1MydcziOshd4e1zIzkAG85d0hqI8Zh8ri5rWP21zAHSFQo4ZwfGRsn7txI3gonisI1xLmuH+UyPkmYfBDMTnk7GbxrYI2Eteg/LlDGh2klZWtRc0kvEG/dFzIWpc17XZmuPd3fJFxyQTFU/vyCYJkdbrTx3nTHzY8bZusyXHOAJ2Av5oZj6YBhrLddfKVextVmaO9veVQxFITZ58z9F1Rwm4gtDQMhaY9FHTrjumNd5mD4A6JY3OBDriLOF/iFQw2JDXQZINuUFPJp44l4jgy0e0uL2O5nfwVKhjIPeEjfmjFUksLXNAHOdeiAVacEhKarUTLou27T8VJSe0iLoZQeWgEeiIusZ/wClFitpXZW3XDixoBruoyZUbW3S0ErmrgldzDoU2EjTU3p7iomtTgpMyoVNhm3uoxyXHE6DX5JwH1ocRCvcJwrXVW03OIDvvN2nf9vNVsPRAubR+2qG0uIu9pmBcL2gwQNlpJtF4euNoOoDK2s8hwiXmTbbQFX/APXZBka1znZZLg2AEE4ZjjiKbJbIEffa58defVF8VUBs2pUYbNGYgzOwyhcuc5dGF/ybT4g+BnoyNnMcbR+IQn1uJObJNQZdg1tx4SqdNrw8tNRrRp3j3vADnKgxdXITDierTl9So0sYZi6LgDn15uaD6SuLP4fimVoGSm6Ny0Em86ykn6E0eIpU9fYND+ecn4HRVHZS2G910m4AMp7a3dgku/bwBT/Z2zZbaa7HayAFsoMc9xqBwuJM2d4AKauQ4/ZNJEQC7unxMbow7Dgie4SPCQLWuqOIrOsBSufwt053myY26MK+GucWkaX+6PBLEVmhgDX7wQRMmbQUwVKsRkE6aA+eqgd3XAnvTqMsEHwCWgtYf2kyC4tvYCNOqmqNdBcAc0aWJjqqmDrOnvuc0AQJ3nwVrDODSHF5Jda9rdEA+mapIl+ZoHuEAAz46yqXHQTSdFnC4EaDqrtOqM0CMsxvY8hN0ziTyGFptmtlkSZkSQUY27LKbmnmWJoTcki+wQ3GZZ1PojXFaRBIc7QkfwBAMRTEiD/PRd2Lz72sQ7LIeCeV0GxAubQiFUsAAuVTdEpqxglwVxc0/iEDqDoqPGKMVCthguCtpYNlae+8iQRoD7sHp81mOLtkzf8AnRZ4ZbrazQdhhMjzVmnV+6dlUovyuB/kKSvUvZVZyS2CkZ2UWHqbFTQpM0u3hPZOy5kmwKTBBStB4cd1KdE1gkynhqhRjSpaTfVRO11VrD3jknsI+MODaQbNztvA/ZAqBhwKdisQXvcTzt02CVJt1tjNRF5b3sZxi7aREkkwCTBnbnstPjKL5zmnTZHuvJLi06WWO7B4YmvnBA9m0m4m5sLep8lv6tXMGkvMkH3fctpMx6Lk8l5b+OagTiME6o0PqUg42y1MubNGnREcPw5xZ9pIlpnuktA5CdE6tWqQB7QRPugkR5KHNV7xp1HNgzlIc8E8hY6qFhVXDUQSJjzhdV5+CrvOYhgJ1Ba76pI3T3Gqq4dn4W+gXcPSaQO6NOQXEloyq02i3L7o05BVxSb+EegSSTERcWpN7thtspuHUWmCWgnnASSTDooMkd1uvIKDFUW+1HdbYWsLdF1JAUuIUW53HK3XkFFh6LTctaTzgT6pJJmCcRwVIvM02Hq0H9lQPDaP5NP9Dfokkt8enNl2a7hlD8ml+hv0TDwrD/kUv0N+iSSYjTY/C0zQYCxsANgZRAtyWexHDaB1o0z1Y36JJLLBpmgPC6H5FL9DfokOF0PyKX6G/RJJas3W8LofkUv0N+ikHDaH5NP9DfokklTd/wBtofk0/wBDfol/ttD8mn+hv0XElISN4dR/Jp/ob9E9/D6P5VP9DfokklqbMx3DqP5NP9DfopGcPogGKVPT8Dfokkno1H/a6H5FL9Dfont4XQ/Ipfob9EklaRvguDpNY/LTYLjRoHyCI0qDb91v3dguJLnynLfC8LvGKDM8ZWwQ2RAvZVcdQa1ghrRcaABJJKTkXpWznmUkklppD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6" descr="data:image/jpeg;base64,/9j/4AAQSkZJRgABAQAAAQABAAD/2wCEAAkGBxITEhITExIVFRUXGBcYFxUVGBgVGBYWFRUXFhUXFhUYHSggGBolHRcVITEhJSkrLi4uFx8zODMsNygtLisBCgoKDg0OGhAQGi0dHR0tLS0tLS0tLS0tLS0tLS0tLS0tLS0tLS0tLS0rLS0tLS0tLS0tLS0tNy03LS0tNzctK//AABEIAMIBAwMBIgACEQEDEQH/xAAcAAABBQEBAQAAAAAAAAAAAAAFAAIDBAYBBwj/xAA+EAABAwIEAwUFBwMEAQUAAAABAAIRAyEEEjFBBVFxBiJhgZETMqGx0SNCUlOSwfAHM2IUFeHxchZEgrLS/8QAGQEAAwEBAQAAAAAAAAAAAAAAAAECAwQF/8QAIREBAQACAgMAAwEBAAAAAAAAAAECESExAxJBE1FhInH/2gAMAwEAAhEDEQA/APIajY2I6hUXo3j8xDC4yTKF5NVaJeFeVxzlYyWlNNO0wme4gzJSpHUrJjmwkcsda6F3MmgJ2VANITVInwzxSVELUpU3c2lNzM5FAMldTw5nJI1Bs1AMCeF0Vh+FdGI/xQWjStFw/sRj6tNlVtHLSfEVKj2MEH7xBOaPJR9n+GMrU61as7LTpAQxt3VXkju/4tvc+i09XtBUq02OBhjLBmjGwbBrRrAH1lK3nRXibFuEdieGtpxVPtnj3qgc9oc47Ma02A+KEcQ/pzTc93sK+Q7Nd329MwOYeYKm4dxVuRwhxc8k3JuN5EabeafiuM/6R7KdJjXOAzPF8onbLMCNnfVTzES21jeMdjsbhhL6Jc3TPT+0b5xdvmAquD7NYyr/AG8NVPVpb/8AaF7BwvtVmpE5CHCM0zEkAk9PjdU8b2he4OywHC9vCDE9P2RMqdy08t4h2VxtAF1XDva0amzgOpaTCFNZK3mL7QVi94JBFvEDVZ5nZXFVS40KJqM1GUtsDoIJsnKrd+gopidV32TfxIpj+yeOosL6mGeGjUiHR1DSSAg4CqGk9m3mpWgZbKuAp2e6gq0vDf7bOificIHGVHw0/Zs6Illt5KnHe0NNto8FHSwgaQQrNIWUjxdqjDlpndR0DwSU+VdV6iN1muLizeqEhuqOcXZYdUFcYUx0To0t7qa5vdSe/wAVE55VbHqdVGiiri4XTUTHPlLZyO0hqkBYrtHVOaLFAqEpsJztV0JLhrBdLKnhKEGYGp0JzWruRBGBqcGp4auhqBoX7O1ILm3IMTHjv8FpH4FlOge+e84G+06m1tghvZbCxTc+2Z7gBMe6yZdfxn0VqrVpvMZ9LyAIJAj4pM8v0K8FALWsJJA0JuBqTbewGx8l3iuFpF5qPpZi4NEtqFpe1u77ET6WGibg6rAx4ME5BMZgYzCGzJ252Uz8SRDHi8GwgSb91trGI0t6JInClRrkF8NAbawdJjeZsSouJVWtPca5xcHtc3YEGJtvlgdUawWHa/UNNtXR3gCDc6WI+as08Ewg+6dpuLmSdNdJk8krVPNsa62kXP8A0V3A8XrUoDXEDkCRImYkFEO0dFjKjhBsD4ecbLPNfA0vsjFfcabD9p8SXZsx2m5uIgygnHnsqfbNblcTFQD3SSJa4DYmCD0UuCcxsOqh2V0xFri0gxsUzHiKb7yHQPDM1wM+hVfSkk6BcysMPdVaFYp+6mqtFw4/Zs6IzNvJB+HD7NnRF9vJU47xTaegT6myjpGwT37KJw0vKYFdXAkpVwGcUp2QBzblaDi9gs+dSr+qxvCMMsVGWWUw0KaBZM9q76VgoqlOIV9lFzoDQSeQWt4P2AqVYdWdkbyGqVsh7YZgureGwNV4OWm93RpK9YocHwGEE5ASN3X+ar43tWxoimAOgU+wteZngGKP/t6nomu4FiRrReP/AIrZV+09V2hUH/qWqPvBMe1YmpQLbOGXqCPmmEAbrentBnGWo1jwfxAFDsbwTD1r0/sXchdvpsgfkZSRzSkc1LxDhj6Jh46OGhVXKmuXacPC6HAmBuoWtU1EAOaTsQfQpGNVsWGMLPDL4226HVDjXdtaAncRN9Z8VZqUWtaCeUeoss5dq9dKba7heTfx5IjgOMuZAd3hMwfu+LfHVD8HTlzZ2v6XTsRSsHNGqoXGfXoHAMexwLWukBxiTzBmR680VoYjM7IORMcjGtuVl5Vg8UWOkGCFt+HcaDmhzf7g1HO945bKb2yuGlLttT+2ouH3qdzsYJH7hY8Ue/BItf4St/x7DOqsY6nctJsPwuA//I9Vi+I0Sx4MXGx+SvHpEurqu4vEGrAnuU2hrW8ibmPT4Kti3xSHIkW8v56qxhsI6p7glplznctzPLkh/EXe6Op+Mfspxl3y2tnUV/aeCmpmyrSrFI2WhXppOG+43oi8WQjhZ7jeiM7eSpxZI6QsE+o24TaRsE6qdEa2N2JQ1JcaUkesHtQ3jJ7p6hZ46rQ8Z9w+Szp1S+t8OiZoVb4bw99Y5Whc4bhDUdAC9W7JcCFNoMXSt0ozsv2VZRaHObLvEItxPHNptgIpie63VYbjuLueSx3unlwC8bxjnk8lnKzoVviOOE2QepiJlObvQxxk7OqPHNNNdiqVEwgq/Vpv+LwxFPmVPSxjRo9CCCmFiXqN/wAaarj21GFj4cDvuDzCzNQQSOS40HZItKc2Wp8OplSEqHIVc4TgjVqsZsT3vBou4+idAjxam7JQc5sSxtugj/nzUWLn2bDzhT8exmd8CzRYDwGgUFapNNo/CB8SssWqoAef/Slw9QDuny6kqs50LmqrQEMThLeP1TeH4t1J06HT4qHD4w+6byRB5XVutTDhlgZgTf5pd9k23BO0VJz5khziJINpiDLeUfJWe1PZ32zmvpDvEAObPvbhzXH5LzSk9zHSDBG4Ww7Odo3Nc0VDLXEB3h4jkQlzKjLxy8xBwqi2lUNKpRIeTEk5YJ0JBtI1kaoJ2twLWZHN0lw/cfuvU+OcPbWa01BMRkqDcWMHwPwWT7bYDNSLWt0AqNAEneRO9s3orxyZTivNgrDNFFCl2VrrR8NPcb0Rme75IHw89xvRGz7vknK5s45Q0TqmoTMP7qc/UJxFiYJJBJMg7jHuOWbAly0fFvcd0QLA05qAKHTj03HYjhogOhem4ENAEarL9m8O0UwAtFQq5doWWVOJeJE5TZeX9rMRkJXqrqocIXnvbnhDiC5oSxVl3t5nVqlzrrjBYpPZDiDqus3W0K1XeVE9xT6hUZQqU3MVwuKkw9B1RwYxpe42DWgknyC1nDf6f1nXxD20B+EQ9/oDA9UrYGNzFLMV7Dhv6fYKiA4sfiJEzUdAAjZrI+MopheC4QNM4HDBu+anmnYESSRup94e3hjZOknpdF+Ah7H5yx+RwcwPynLmMCM0RrZe9YB2FptyUW06PINY0AnyEqzVxLgLNDhB0iJ8QYlTc98CPnPFE5rq3XrD2RbuXD9IurfFqTXVHWghzvnNkLxBiOkeiMeW1V3jdcDlyomNKvSXTqinCqoyvB1EuB66oWSu06pExuCPIpaAoyiIBUDHZTGn81UAxbohdq1Jd/OSNb7Da8B7RuYxzHy9sAATpfbwWgrYum9lN7TIYQ06tJBPeGvX1XmmGzNIM+Z/daXg2MDntpuPddIdOgJEAj+bBZzi6T5MNzcY7jeH9niKzNAHui5NiZbd1zYi5UQ0V3tMyMTVB1kTcmCBBF9NNFSGi3+InQ7w891vRG/u+SB8NHdb0Rx3u+SU7Y5/Cw/urr9QuYbROcLhVOmeU5TBJL2J2Nl1UnQdxUdx3RCuCiagRfiAljuhQzgbe+Fk6Z09X7PvaGorVMrO8Jqc0cZXBtss8hElOtCmqvpuEOZm6qtVog2a5dbh3R7wSPaliuy2CrTmphh5hBsR/TPCzLa9QDl3T6StLSwrRq+TvslVNFoc4uJjmU9jbO4TsRw0Oy+yfUI3e90R0aQibexnDZ7uEpk+JcR6Ep9TGhrO4GtJtYa+ZTcNijbK8Mk3c67jzEEadEcj2kEHYehhwGtZSojQBrQ0/C6rDBtccwuJ+ep+aE8RxOGlxOZ7iecAnTuyZAvorDS3LEBp+65ryYnQEbeSNC5bEaVA6N5xE895XatHuwTMktiZ+d1Sbi3NY92cZtINySJMt3VLh+McW5nmTEw60GTBBHgEaLa1U4cASXGWzPjeAFLwzHENNP3ibn/FswXeIQniXFM2S5H3nWiwHvXHXzhD2ceLnMFPVxAbzM6TyHh1T9bYXvqsVxaplxNQHZ5+arcao5XELS8cw+Hr412SRBhzyZzuZYkDYGLIB2jcPaGOaeM067f8gr3XTQVyqblOFJxEgW5rRma9NlL2Z5LjmHkgHkq1hG5qsbXVJhV/gomoT4fNLRyidSn3SquGqkOEHf5IvUpgiDvr+6H8H4Y6tVDWg67bDmeQUXHhftwpdoQfbvJ3DDPOWNk+sqlsifatmXEObIMACRocstkeiGA2Vzpi0XCh3G9EXqe6hfCh9m3oiZeC3dKd1jmdQFkj7wXaOiaT3gqRZyujqko866qQqYloLHDwKD8LflqAFFcRi6bgQHgyNEIxFYB7SLQB8Fk6dN9g8QA1WsPxGNkD4HVDxqrNZwDpnySSN/7qANU3FcWBYSCstjHFoznfQKWk0ljTudkaId/1bi0X0uULNUuqmTYekqWs6GtHMSSqtAgFxNxmJHoghfE1IDTY2sOQ3KF1eIhskGTOsS49AnsaXCSYn5clSDWnXWbDQR52ATiakbjbZoMnUu1840Cu0uIAkMc0y4yC07RcQdR4FUmvuCXkRIaR7vQwpDWyjM8CWkHL11LZ+7BBTOLbKkvBk5G67XBtA/gVPjGOzVB90Q6ABABEkEx11UOJxoINYEmSZHuyALAwdpPhohVGt7RznWgAu8ZhPRZVY4rjSW/+VieYENt4WKsdlWF2IZEWBI1sQPC/os3inOc4N35dbhbLspRFCox7hmcRGXaCN/5uEsuIMO4zj2iniBNhO/Iix+Ko4+j7SpDdS8jyyyPktR2+4Q2nlqscIdo2IIGoBj+WWcwgIe2PdcMwP+XukT4SlLw7sugHBYF1Ws2kPeLo9NT6ArUcewwYRTDYiw8rfNQdjKc49xgHK2qb84jy1RJ/2uIE6AyT4NuUykBq2CDSGxffy1VDH5WDS60FYiXPNwJm8dVnWs/1D3uNmtFvUQPSVXSb2HtPdeY5X5TqifAWQHuPhHXVNqU2tYWM1cb9BCM9n+C1azBSpMLnF8mAcoBAHefoIRsoscNwNTF1W0aQufeOzWjVxPJbfjGGp4LDijh8pcP7hMS+QZcTtEWGiM8G4KzAYYiWmo6736eh5Lzji2NfVrV3GzSCBy0MfVY3L2p5Mdxq72k6lgPxcoGCyucXpDMyPwAeYJVbLAWs6S0XC/7bOiI7Idwz+23or+IdABUztnklp6Lg1CVIyFGXd4J74TrlbSXElTPQaKdv7cTYH91R4hhg10Agmy9Wq4JtVsFvhYIeez7HGXMnyG3Rc08ru/GyPAMPVYdiPAotUokukrQYfh7WFw9l5yPgquLot3GU9dfAJfkP8UCOKMBa0agfNcokinMWCfxBmYG8EaKk+uWBhm0X8lrjkwyx0ttrhwHgP+V3EUgWt2m56AoXh3HMfEAjpyVjD1Hd5jrFpt/4nRCbikx9Z+XKwG+p5Da6ZhKYaBEE7lwmSfjCsVxYA7bc/ErtNugIF7ps641zHTIDXC4GjHDmBzQjHVX1YiANDAgW0IRfGNDGCBJvGbkdY/m6FYVgc8C/Iixsd/E6K4mmVXj2bm2IEWm/UdPBco0DTbDTJfOUjkGn4qL2Tm1MpGZpPW3MEfJF8Fhs0Ug1znTmpOZeDFw4bDxT2PWs5gKuesXGTHP0WowOJdJMab2tHLzV/s52BLM1TFuu4yKdI6D/ACfHwHqtOeDYSnTcGMIJBgZszjAmwcY8lnllK0mN3tiO1+bJSzalpJMnmLAHzvusxwiB7V8+6AB5mT8AEf7YUyG0pdq2cs6T4eSy+BYTRqkSSagaBzLoHzIR8dGPQ12Kw5NTFVg4WbliYJNQyY8h8UUw+Cc1rnwQ59hMTG6hw1AYZmRxDWN94mO88akne/7IDxTtPUfmDTDTYHcj9uibXiTl3ib8zhh2OBkEvI2sbT1QrBvLG5ALum3idFdwLRTp5ne87vEnUchKKdhuAvxeILgO603J0Ce2V5Eey3ZQu+0eLAyXbHchs/NaDG9sKdJj6FKnEAgEGBOk228U/tVjTRDqVOQ1ggAcotPUrz0kk33/AJCzvJbH6vH69RoFR5gaxv4Ifj8WPZ5Mvee4HNuA0XhQl0CCUMfXJcTzsPAI6DddmsJhquFIrUmPguMnuuYO6JDxcDdU+If0+FRjquErtc28U3iDI2zi3mQndlHA0nNMm5m/MaI7S+xZmpvc4ECc3vDnLtCR8k5/GVyu2GwlItaGkQRYjkRqreIbLfJW+0MCqxzWnvgzyDm6/MIGMXXG4I8WhOU+xTCaBQuEOVNmMrDZn6f+UncQqTJpsnwkI+DXIy0pIW3i7ovRBP8A5FdT2Xq9Aw4rOcR7XQb6KVmIdJzOMDbY+aBsw+IMy4G2xyp1KhXgSS7odFx6dzQ1sewCAQT6Ku3iTDrMeEFD62GaMpLCSdgf3XC0tuKVNo3zOJPpCNBJjcIHjM0ROkxcLM16bmyDHRHq1bMNROwkxHMKPEMw1ml2Z2+sBVLYm4ysuzEGYJiNETpVyTmIkxf/AJXMVwLNJYdpEn90FNWpRcQWnxCuZoywajBnMSSYG58FJjCwEEOGnmOuyF4PEn2Zc28wIM2I6JmIqn2Z9q0Rr3dfBaxy5TRuLxWwdMHXW/yUFENykmXOtJmIg2hVmMY6Q19js7uny29YT8aMrYa0ERfvTceC0kZI3VjnzU3GCbsm46DQhaHhPHDQcMtMA7u3I/CJ0/5WXwGVzmxIO419D9VedXhzWgkX06an5Ka0nT0h3G3ZBeXx7jTfrJN0xnGGZXdxxaBOaxAJtY6novP8RxFwk3zd3l89tkIq8Ve6rTYy4D2wJMFxIkxOs/BHpDlrVf1FaA2g7dzSY6QP50WOwtOMK98x34HW1/l6LRf1GD6b2U3C7abSTJMl0k6/sgDiRhqTI1JPWST9EvjonQc+s9/vuc7lmJMeqt8P4YX96JYCAedwT+yruatNwqBhXbEHM47390DxMD4p26GgriDTVqtpsEucWsY3xMAL23s5wungcMymCAYu78R3PmVif6Ydnsz3Y+s2GtDhRBGp0dUHyHUqz2v7Ute11EMl2a52EaAeKjK/AC9rMa19aqWOJaTv0sB4BBBT0PNMqVQLuPlvzVbE4ous2w+KWxMT8Q8EEA2Hz3VanTEyUge7Hmk7TrolKdjT9jMW1mcP91835EaK1isbla4ahzagMnu8x8I9UD4YwPplkwZBBRfB4Rr3tBMiS3WbuDqZPq1aYubOcrWA4a7FUmgPLDrIBg7HXw5Kat2LezLlxJJ5ZZup8MfYlzKdnSC3aWuEq+zjFSCDTl0SDcdFh5c7jXT4cPbFnK/ZnFSR7ZhMxorFLgdQNDXU2OIsXGwKMcPrVHuzVAGmLReCiZql1rHyIWN8uVbTx4xlv9lO9AeqS07sVVBiGW/xJ+KSn8mX7P0n6Z/hbqVR59pWdpoy2m0lXW1mFuagx7/xZiJj6oP/AKCm0ZdpPfF9NBOyv4HiDqLMtOkyBq43JWv/AAaqriW1yQWUiydy6So2B7jkNRpO+Ym/miFR9as6xA3IeQ0Kqzh7yDDA4B18pn4oPRUKL3OaxxAbBAjQHqu+wawxBk89eslFsDiXMaYwziRNxEDqTuqeKxDrvdSkOMZZjK3aDzS3Rw4MeG5mgAEiLxHkVGzDF4Je0EAalsz0ULmMeSXtdO2Yjy0SoYXMRNV4A+7JOXrGyArY7BNawtpy2TLpmIiJ+SGsoxPfzO8NBbW61nEKNMtysLzIFyRH1QGpQa1xBFhyW/jvDk885CH4V+hDXdOapY+sRAJyxYiP3VzEY1hdbMwibgg+ohU8dWcQIq5vh6zZbRy6N4M5vtJ3g7+HJS1K0VQZF1Fg3OblkDXkPmu44cgCZER+5RkvFLjX6uGx/aBt4Idwg5a9Nwg5XA36wliqhdbeSSPITE6qnSJyuA1+iNtJjXoH9Qn08SylWpyXNZFVsHuRpJ3i99EDxGIa6k0lgbDG5Q2IJLWtzeB18yVJw/j72DOzLJs8ESCeitntg6w/0+HAGwpi95N1MaboLw7hTqz2BjS63eDYnxidT4L03AdmaeWK7RRoCDkqOAc8xfNB7oGkTKzVL+oNZjMtKnSpz+FgEeWiAYzi9au4ue8k+Km03ovFu2NJjMmHjK3ugaCwjTkvL8bjDJJu5xLj1K5UrwPHb6qtruo6MySbnVOjVOyrrWoUdTaAAoqr5Pz+ilqP20UBbOycKr2ErZabjFyQB5/9rVYhzAG1adnAszNGmz5HWHSsaKgY3KbyZjoi2H4uXMLMoAIAHgZtHlKqVjlja0HAq3tMR7QgWJa0HeQSZ6Ala+nVYdWifBAOy+FAyNDZIaXOOwzm0eQhHqrR+EOvECxF9/Bc3lu66fHNQ81Ghx08AAPmoahDoyuLb9QmcLcXGoBFjYHvFsK/UY4mwn4D4LNp9cY2w0STRRf+Yz0KSQZN3BTkAFUEmSORHTmo6eGqU7RIMaX+GyKYys1jxvvIaQQOSkp4qj3zmdce6096fmtfahRw2Hzv7xi9wbeHojeGwDnyDVDINgLuIHwhDqNDNpDp2c6CBzJKibgRTdbE5fBsu8r6JCtA/EyS2S0kRm7t+kboZXeastZBykAOeNTudbJ1DgxDc1MydcziOshd4e1zIzkAG85d0hqI8Zh8ri5rWP21zAHSFQo4ZwfGRsn7txI3gonisI1xLmuH+UyPkmYfBDMTnk7GbxrYI2Eteg/LlDGh2klZWtRc0kvEG/dFzIWpc17XZmuPd3fJFxyQTFU/vyCYJkdbrTx3nTHzY8bZusyXHOAJ2Av5oZj6YBhrLddfKVextVmaO9veVQxFITZ58z9F1Rwm4gtDQMhaY9FHTrjumNd5mD4A6JY3OBDriLOF/iFQw2JDXQZINuUFPJp44l4jgy0e0uL2O5nfwVKhjIPeEjfmjFUksLXNAHOdeiAVacEhKarUTLou27T8VJSe0iLoZQeWgEeiIusZ/wClFitpXZW3XDixoBruoyZUbW3S0ErmrgldzDoU2EjTU3p7iomtTgpMyoVNhm3uoxyXHE6DX5JwH1ocRCvcJwrXVW03OIDvvN2nf9vNVsPRAubR+2qG0uIu9pmBcL2gwQNlpJtF4euNoOoDK2s8hwiXmTbbQFX/APXZBka1znZZLg2AEE4ZjjiKbJbIEffa58defVF8VUBs2pUYbNGYgzOwyhcuc5dGF/ybT4g+BnoyNnMcbR+IQn1uJObJNQZdg1tx4SqdNrw8tNRrRp3j3vADnKgxdXITDierTl9So0sYZi6LgDn15uaD6SuLP4fimVoGSm6Ny0Em86ykn6E0eIpU9fYND+ecn4HRVHZS2G910m4AMp7a3dgku/bwBT/Z2zZbaa7HayAFsoMc9xqBwuJM2d4AKauQ4/ZNJEQC7unxMbow7Dgie4SPCQLWuqOIrOsBSufwt053myY26MK+GucWkaX+6PBLEVmhgDX7wQRMmbQUwVKsRkE6aA+eqgd3XAnvTqMsEHwCWgtYf2kyC4tvYCNOqmqNdBcAc0aWJjqqmDrOnvuc0AQJ3nwVrDODSHF5Jda9rdEA+mapIl+ZoHuEAAz46yqXHQTSdFnC4EaDqrtOqM0CMsxvY8hN0ziTyGFptmtlkSZkSQUY27LKbmnmWJoTcki+wQ3GZZ1PojXFaRBIc7QkfwBAMRTEiD/PRd2Lz72sQ7LIeCeV0GxAubQiFUsAAuVTdEpqxglwVxc0/iEDqDoqPGKMVCthguCtpYNlae+8iQRoD7sHp81mOLtkzf8AnRZ4ZbrazQdhhMjzVmnV+6dlUovyuB/kKSvUvZVZyS2CkZ2UWHqbFTQpM0u3hPZOy5kmwKTBBStB4cd1KdE1gkynhqhRjSpaTfVRO11VrD3jknsI+MODaQbNztvA/ZAqBhwKdisQXvcTzt02CVJt1tjNRF5b3sZxi7aREkkwCTBnbnstPjKL5zmnTZHuvJLi06WWO7B4YmvnBA9m0m4m5sLep8lv6tXMGkvMkH3fctpMx6Lk8l5b+OagTiME6o0PqUg42y1MubNGnREcPw5xZ9pIlpnuktA5CdE6tWqQB7QRPugkR5KHNV7xp1HNgzlIc8E8hY6qFhVXDUQSJjzhdV5+CrvOYhgJ1Ba76pI3T3Gqq4dn4W+gXcPSaQO6NOQXEloyq02i3L7o05BVxSb+EegSSTERcWpN7thtspuHUWmCWgnnASSTDooMkd1uvIKDFUW+1HdbYWsLdF1JAUuIUW53HK3XkFFh6LTctaTzgT6pJJmCcRwVIvM02Hq0H9lQPDaP5NP9Dfokkt8enNl2a7hlD8ml+hv0TDwrD/kUv0N+iSSYjTY/C0zQYCxsANgZRAtyWexHDaB1o0z1Y36JJLLBpmgPC6H5FL9DfokOF0PyKX6G/RJJas3W8LofkUv0N+ikHDaH5NP9DfokklTd/wBtofk0/wBDfol/ttD8mn+hv0XElISN4dR/Jp/ob9E9/D6P5VP9DfokklqbMx3DqP5NP9DfopGcPogGKVPT8Dfokkno1H/a6H5FL9Dfont4XQ/Ipfob9EklaRvguDpNY/LTYLjRoHyCI0qDb91v3dguJLnynLfC8LvGKDM8ZWwQ2RAvZVcdQa1ghrRcaABJJKTkXpWznmUkklppD//Z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8" descr="data:image/jpeg;base64,/9j/4AAQSkZJRgABAQAAAQABAAD/2wCEAAkGBxITEhITExIVFRUXGBcYFxUVGBgVGBYWFRUXFhUXFhUYHSggGBolHRcVITEhJSkrLi4uFx8zODMsNygtLisBCgoKDg0OGhAQGi0dHR0tLS0tLS0tLS0tLS0tLS0tLS0tLS0tLS0tLS0rLS0tLS0tLS0tLS0tNy03LS0tNzctK//AABEIAMIBAwMBIgACEQEDEQH/xAAcAAABBQEBAQAAAAAAAAAAAAAFAAIDBAYBBwj/xAA+EAABAwIEAwUFBwMEAQUAAAABAAIRAyEEEjFBBVFxBiJhgZETMqGx0SNCUlOSwfAHM2IUFeHxchZEgrLS/8QAGQEAAwEBAQAAAAAAAAAAAAAAAAECAwQF/8QAIREBAQACAgMAAwEBAAAAAAAAAAECESExAxJBE1FhInH/2gAMAwEAAhEDEQA/APIajY2I6hUXo3j8xDC4yTKF5NVaJeFeVxzlYyWlNNO0wme4gzJSpHUrJjmwkcsda6F3MmgJ2VANITVInwzxSVELUpU3c2lNzM5FAMldTw5nJI1Bs1AMCeF0Vh+FdGI/xQWjStFw/sRj6tNlVtHLSfEVKj2MEH7xBOaPJR9n+GMrU61as7LTpAQxt3VXkju/4tvc+i09XtBUq02OBhjLBmjGwbBrRrAH1lK3nRXibFuEdieGtpxVPtnj3qgc9oc47Ma02A+KEcQ/pzTc93sK+Q7Nd329MwOYeYKm4dxVuRwhxc8k3JuN5EabeafiuM/6R7KdJjXOAzPF8onbLMCNnfVTzES21jeMdjsbhhL6Jc3TPT+0b5xdvmAquD7NYyr/AG8NVPVpb/8AaF7BwvtVmpE5CHCM0zEkAk9PjdU8b2he4OywHC9vCDE9P2RMqdy08t4h2VxtAF1XDva0amzgOpaTCFNZK3mL7QVi94JBFvEDVZ5nZXFVS40KJqM1GUtsDoIJsnKrd+gopidV32TfxIpj+yeOosL6mGeGjUiHR1DSSAg4CqGk9m3mpWgZbKuAp2e6gq0vDf7bOificIHGVHw0/Zs6Illt5KnHe0NNto8FHSwgaQQrNIWUjxdqjDlpndR0DwSU+VdV6iN1muLizeqEhuqOcXZYdUFcYUx0To0t7qa5vdSe/wAVE55VbHqdVGiiri4XTUTHPlLZyO0hqkBYrtHVOaLFAqEpsJztV0JLhrBdLKnhKEGYGp0JzWruRBGBqcGp4auhqBoX7O1ILm3IMTHjv8FpH4FlOge+e84G+06m1tghvZbCxTc+2Z7gBMe6yZdfxn0VqrVpvMZ9LyAIJAj4pM8v0K8FALWsJJA0JuBqTbewGx8l3iuFpF5qPpZi4NEtqFpe1u77ET6WGibg6rAx4ME5BMZgYzCGzJ252Uz8SRDHi8GwgSb91trGI0t6JInClRrkF8NAbawdJjeZsSouJVWtPca5xcHtc3YEGJtvlgdUawWHa/UNNtXR3gCDc6WI+as08Ewg+6dpuLmSdNdJk8krVPNsa62kXP8A0V3A8XrUoDXEDkCRImYkFEO0dFjKjhBsD4ecbLPNfA0vsjFfcabD9p8SXZsx2m5uIgygnHnsqfbNblcTFQD3SSJa4DYmCD0UuCcxsOqh2V0xFri0gxsUzHiKb7yHQPDM1wM+hVfSkk6BcysMPdVaFYp+6mqtFw4/Zs6IzNvJB+HD7NnRF9vJU47xTaegT6myjpGwT37KJw0vKYFdXAkpVwGcUp2QBzblaDi9gs+dSr+qxvCMMsVGWWUw0KaBZM9q76VgoqlOIV9lFzoDQSeQWt4P2AqVYdWdkbyGqVsh7YZgureGwNV4OWm93RpK9YocHwGEE5ASN3X+ar43tWxoimAOgU+wteZngGKP/t6nomu4FiRrReP/AIrZV+09V2hUH/qWqPvBMe1YmpQLbOGXqCPmmEAbrentBnGWo1jwfxAFDsbwTD1r0/sXchdvpsgfkZSRzSkc1LxDhj6Jh46OGhVXKmuXacPC6HAmBuoWtU1EAOaTsQfQpGNVsWGMLPDL4226HVDjXdtaAncRN9Z8VZqUWtaCeUeoss5dq9dKba7heTfx5IjgOMuZAd3hMwfu+LfHVD8HTlzZ2v6XTsRSsHNGqoXGfXoHAMexwLWukBxiTzBmR680VoYjM7IORMcjGtuVl5Vg8UWOkGCFt+HcaDmhzf7g1HO945bKb2yuGlLttT+2ouH3qdzsYJH7hY8Ue/BItf4St/x7DOqsY6nctJsPwuA//I9Vi+I0Sx4MXGx+SvHpEurqu4vEGrAnuU2hrW8ibmPT4Kti3xSHIkW8v56qxhsI6p7glplznctzPLkh/EXe6Op+Mfspxl3y2tnUV/aeCmpmyrSrFI2WhXppOG+43oi8WQjhZ7jeiM7eSpxZI6QsE+o24TaRsE6qdEa2N2JQ1JcaUkesHtQ3jJ7p6hZ46rQ8Z9w+Szp1S+t8OiZoVb4bw99Y5Whc4bhDUdAC9W7JcCFNoMXSt0ozsv2VZRaHObLvEItxPHNptgIpie63VYbjuLueSx3unlwC8bxjnk8lnKzoVviOOE2QepiJlObvQxxk7OqPHNNNdiqVEwgq/Vpv+LwxFPmVPSxjRo9CCCmFiXqN/wAaarj21GFj4cDvuDzCzNQQSOS40HZItKc2Wp8OplSEqHIVc4TgjVqsZsT3vBou4+idAjxam7JQc5sSxtugj/nzUWLn2bDzhT8exmd8CzRYDwGgUFapNNo/CB8SssWqoAef/Slw9QDuny6kqs50LmqrQEMThLeP1TeH4t1J06HT4qHD4w+6byRB5XVutTDhlgZgTf5pd9k23BO0VJz5khziJINpiDLeUfJWe1PZ32zmvpDvEAObPvbhzXH5LzSk9zHSDBG4Ww7Odo3Nc0VDLXEB3h4jkQlzKjLxy8xBwqi2lUNKpRIeTEk5YJ0JBtI1kaoJ2twLWZHN0lw/cfuvU+OcPbWa01BMRkqDcWMHwPwWT7bYDNSLWt0AqNAEneRO9s3orxyZTivNgrDNFFCl2VrrR8NPcb0Rme75IHw89xvRGz7vknK5s45Q0TqmoTMP7qc/UJxFiYJJBJMg7jHuOWbAly0fFvcd0QLA05qAKHTj03HYjhogOhem4ENAEarL9m8O0UwAtFQq5doWWVOJeJE5TZeX9rMRkJXqrqocIXnvbnhDiC5oSxVl3t5nVqlzrrjBYpPZDiDqus3W0K1XeVE9xT6hUZQqU3MVwuKkw9B1RwYxpe42DWgknyC1nDf6f1nXxD20B+EQ9/oDA9UrYGNzFLMV7Dhv6fYKiA4sfiJEzUdAAjZrI+MopheC4QNM4HDBu+anmnYESSRup94e3hjZOknpdF+Ah7H5yx+RwcwPynLmMCM0RrZe9YB2FptyUW06PINY0AnyEqzVxLgLNDhB0iJ8QYlTc98CPnPFE5rq3XrD2RbuXD9IurfFqTXVHWghzvnNkLxBiOkeiMeW1V3jdcDlyomNKvSXTqinCqoyvB1EuB66oWSu06pExuCPIpaAoyiIBUDHZTGn81UAxbohdq1Jd/OSNb7Da8B7RuYxzHy9sAATpfbwWgrYum9lN7TIYQ06tJBPeGvX1XmmGzNIM+Z/daXg2MDntpuPddIdOgJEAj+bBZzi6T5MNzcY7jeH9niKzNAHui5NiZbd1zYi5UQ0V3tMyMTVB1kTcmCBBF9NNFSGi3+InQ7w891vRG/u+SB8NHdb0Rx3u+SU7Y5/Cw/urr9QuYbROcLhVOmeU5TBJL2J2Nl1UnQdxUdx3RCuCiagRfiAljuhQzgbe+Fk6Z09X7PvaGorVMrO8Jqc0cZXBtss8hElOtCmqvpuEOZm6qtVog2a5dbh3R7wSPaliuy2CrTmphh5hBsR/TPCzLa9QDl3T6StLSwrRq+TvslVNFoc4uJjmU9jbO4TsRw0Oy+yfUI3e90R0aQibexnDZ7uEpk+JcR6Ep9TGhrO4GtJtYa+ZTcNijbK8Mk3c67jzEEadEcj2kEHYehhwGtZSojQBrQ0/C6rDBtccwuJ+ep+aE8RxOGlxOZ7iecAnTuyZAvorDS3LEBp+65ryYnQEbeSNC5bEaVA6N5xE895XatHuwTMktiZ+d1Sbi3NY92cZtINySJMt3VLh+McW5nmTEw60GTBBHgEaLa1U4cASXGWzPjeAFLwzHENNP3ibn/FswXeIQniXFM2S5H3nWiwHvXHXzhD2ceLnMFPVxAbzM6TyHh1T9bYXvqsVxaplxNQHZ5+arcao5XELS8cw+Hr412SRBhzyZzuZYkDYGLIB2jcPaGOaeM067f8gr3XTQVyqblOFJxEgW5rRma9NlL2Z5LjmHkgHkq1hG5qsbXVJhV/gomoT4fNLRyidSn3SquGqkOEHf5IvUpgiDvr+6H8H4Y6tVDWg67bDmeQUXHhftwpdoQfbvJ3DDPOWNk+sqlsifatmXEObIMACRocstkeiGA2Vzpi0XCh3G9EXqe6hfCh9m3oiZeC3dKd1jmdQFkj7wXaOiaT3gqRZyujqko866qQqYloLHDwKD8LflqAFFcRi6bgQHgyNEIxFYB7SLQB8Fk6dN9g8QA1WsPxGNkD4HVDxqrNZwDpnySSN/7qANU3FcWBYSCstjHFoznfQKWk0ljTudkaId/1bi0X0uULNUuqmTYekqWs6GtHMSSqtAgFxNxmJHoghfE1IDTY2sOQ3KF1eIhskGTOsS49AnsaXCSYn5clSDWnXWbDQR52ATiakbjbZoMnUu1840Cu0uIAkMc0y4yC07RcQdR4FUmvuCXkRIaR7vQwpDWyjM8CWkHL11LZ+7BBTOLbKkvBk5G67XBtA/gVPjGOzVB90Q6ABABEkEx11UOJxoINYEmSZHuyALAwdpPhohVGt7RznWgAu8ZhPRZVY4rjSW/+VieYENt4WKsdlWF2IZEWBI1sQPC/os3inOc4N35dbhbLspRFCox7hmcRGXaCN/5uEsuIMO4zj2iniBNhO/Iix+Ko4+j7SpDdS8jyyyPktR2+4Q2nlqscIdo2IIGoBj+WWcwgIe2PdcMwP+XukT4SlLw7sugHBYF1Ws2kPeLo9NT6ArUcewwYRTDYiw8rfNQdjKc49xgHK2qb84jy1RJ/2uIE6AyT4NuUykBq2CDSGxffy1VDH5WDS60FYiXPNwJm8dVnWs/1D3uNmtFvUQPSVXSb2HtPdeY5X5TqifAWQHuPhHXVNqU2tYWM1cb9BCM9n+C1azBSpMLnF8mAcoBAHefoIRsoscNwNTF1W0aQufeOzWjVxPJbfjGGp4LDijh8pcP7hMS+QZcTtEWGiM8G4KzAYYiWmo6736eh5Lzji2NfVrV3GzSCBy0MfVY3L2p5Mdxq72k6lgPxcoGCyucXpDMyPwAeYJVbLAWs6S0XC/7bOiI7Idwz+23or+IdABUztnklp6Lg1CVIyFGXd4J74TrlbSXElTPQaKdv7cTYH91R4hhg10Agmy9Wq4JtVsFvhYIeez7HGXMnyG3Rc08ru/GyPAMPVYdiPAotUokukrQYfh7WFw9l5yPgquLot3GU9dfAJfkP8UCOKMBa0agfNcokinMWCfxBmYG8EaKk+uWBhm0X8lrjkwyx0ttrhwHgP+V3EUgWt2m56AoXh3HMfEAjpyVjD1Hd5jrFpt/4nRCbikx9Z+XKwG+p5Da6ZhKYaBEE7lwmSfjCsVxYA7bc/ErtNugIF7ps641zHTIDXC4GjHDmBzQjHVX1YiANDAgW0IRfGNDGCBJvGbkdY/m6FYVgc8C/Iixsd/E6K4mmVXj2bm2IEWm/UdPBco0DTbDTJfOUjkGn4qL2Tm1MpGZpPW3MEfJF8Fhs0Ug1znTmpOZeDFw4bDxT2PWs5gKuesXGTHP0WowOJdJMab2tHLzV/s52BLM1TFuu4yKdI6D/ACfHwHqtOeDYSnTcGMIJBgZszjAmwcY8lnllK0mN3tiO1+bJSzalpJMnmLAHzvusxwiB7V8+6AB5mT8AEf7YUyG0pdq2cs6T4eSy+BYTRqkSSagaBzLoHzIR8dGPQ12Kw5NTFVg4WbliYJNQyY8h8UUw+Cc1rnwQ59hMTG6hw1AYZmRxDWN94mO88akne/7IDxTtPUfmDTDTYHcj9uibXiTl3ib8zhh2OBkEvI2sbT1QrBvLG5ALum3idFdwLRTp5ne87vEnUchKKdhuAvxeILgO603J0Ce2V5Eey3ZQu+0eLAyXbHchs/NaDG9sKdJj6FKnEAgEGBOk228U/tVjTRDqVOQ1ggAcotPUrz0kk33/AJCzvJbH6vH69RoFR5gaxv4Ifj8WPZ5Mvee4HNuA0XhQl0CCUMfXJcTzsPAI6DddmsJhquFIrUmPguMnuuYO6JDxcDdU+If0+FRjquErtc28U3iDI2zi3mQndlHA0nNMm5m/MaI7S+xZmpvc4ECc3vDnLtCR8k5/GVyu2GwlItaGkQRYjkRqreIbLfJW+0MCqxzWnvgzyDm6/MIGMXXG4I8WhOU+xTCaBQuEOVNmMrDZn6f+UncQqTJpsnwkI+DXIy0pIW3i7ovRBP8A5FdT2Xq9Aw4rOcR7XQb6KVmIdJzOMDbY+aBsw+IMy4G2xyp1KhXgSS7odFx6dzQ1sewCAQT6Ku3iTDrMeEFD62GaMpLCSdgf3XC0tuKVNo3zOJPpCNBJjcIHjM0ROkxcLM16bmyDHRHq1bMNROwkxHMKPEMw1ml2Z2+sBVLYm4ysuzEGYJiNETpVyTmIkxf/AJXMVwLNJYdpEn90FNWpRcQWnxCuZoywajBnMSSYG58FJjCwEEOGnmOuyF4PEn2Zc28wIM2I6JmIqn2Z9q0Rr3dfBaxy5TRuLxWwdMHXW/yUFENykmXOtJmIg2hVmMY6Q19js7uny29YT8aMrYa0ERfvTceC0kZI3VjnzU3GCbsm46DQhaHhPHDQcMtMA7u3I/CJ0/5WXwGVzmxIO419D9VedXhzWgkX06an5Ka0nT0h3G3ZBeXx7jTfrJN0xnGGZXdxxaBOaxAJtY6novP8RxFwk3zd3l89tkIq8Ve6rTYy4D2wJMFxIkxOs/BHpDlrVf1FaA2g7dzSY6QP50WOwtOMK98x34HW1/l6LRf1GD6b2U3C7abSTJMl0k6/sgDiRhqTI1JPWST9EvjonQc+s9/vuc7lmJMeqt8P4YX96JYCAedwT+yruatNwqBhXbEHM47390DxMD4p26GgriDTVqtpsEucWsY3xMAL23s5wungcMymCAYu78R3PmVif6Ydnsz3Y+s2GtDhRBGp0dUHyHUqz2v7Ute11EMl2a52EaAeKjK/AC9rMa19aqWOJaTv0sB4BBBT0PNMqVQLuPlvzVbE4ous2w+KWxMT8Q8EEA2Hz3VanTEyUge7Hmk7TrolKdjT9jMW1mcP91835EaK1isbla4ahzagMnu8x8I9UD4YwPplkwZBBRfB4Rr3tBMiS3WbuDqZPq1aYubOcrWA4a7FUmgPLDrIBg7HXw5Kat2LezLlxJJ5ZZup8MfYlzKdnSC3aWuEq+zjFSCDTl0SDcdFh5c7jXT4cPbFnK/ZnFSR7ZhMxorFLgdQNDXU2OIsXGwKMcPrVHuzVAGmLReCiZql1rHyIWN8uVbTx4xlv9lO9AeqS07sVVBiGW/xJ+KSn8mX7P0n6Z/hbqVR59pWdpoy2m0lXW1mFuagx7/xZiJj6oP/AKCm0ZdpPfF9NBOyv4HiDqLMtOkyBq43JWv/AAaqriW1yQWUiydy6So2B7jkNRpO+Ym/miFR9as6xA3IeQ0Kqzh7yDDA4B18pn4oPRUKL3OaxxAbBAjQHqu+wawxBk89eslFsDiXMaYwziRNxEDqTuqeKxDrvdSkOMZZjK3aDzS3Rw4MeG5mgAEiLxHkVGzDF4Je0EAalsz0ULmMeSXtdO2Yjy0SoYXMRNV4A+7JOXrGyArY7BNawtpy2TLpmIiJ+SGsoxPfzO8NBbW61nEKNMtysLzIFyRH1QGpQa1xBFhyW/jvDk885CH4V+hDXdOapY+sRAJyxYiP3VzEY1hdbMwibgg+ohU8dWcQIq5vh6zZbRy6N4M5vtJ3g7+HJS1K0VQZF1Fg3OblkDXkPmu44cgCZER+5RkvFLjX6uGx/aBt4Idwg5a9Nwg5XA36wliqhdbeSSPITE6qnSJyuA1+iNtJjXoH9Qn08SylWpyXNZFVsHuRpJ3i99EDxGIa6k0lgbDG5Q2IJLWtzeB18yVJw/j72DOzLJs8ESCeitntg6w/0+HAGwpi95N1MaboLw7hTqz2BjS63eDYnxidT4L03AdmaeWK7RRoCDkqOAc8xfNB7oGkTKzVL+oNZjMtKnSpz+FgEeWiAYzi9au4ue8k+Km03ovFu2NJjMmHjK3ugaCwjTkvL8bjDJJu5xLj1K5UrwPHb6qtruo6MySbnVOjVOyrrWoUdTaAAoqr5Pz+ilqP20UBbOycKr2ErZabjFyQB5/9rVYhzAG1adnAszNGmz5HWHSsaKgY3KbyZjoi2H4uXMLMoAIAHgZtHlKqVjlja0HAq3tMR7QgWJa0HeQSZ6Ala+nVYdWifBAOy+FAyNDZIaXOOwzm0eQhHqrR+EOvECxF9/Bc3lu66fHNQ81Ghx08AAPmoahDoyuLb9QmcLcXGoBFjYHvFsK/UY4mwn4D4LNp9cY2w0STRRf+Yz0KSQZN3BTkAFUEmSORHTmo6eGqU7RIMaX+GyKYys1jxvvIaQQOSkp4qj3zmdce6096fmtfahRw2Hzv7xi9wbeHojeGwDnyDVDINgLuIHwhDqNDNpDp2c6CBzJKibgRTdbE5fBsu8r6JCtA/EyS2S0kRm7t+kboZXeastZBykAOeNTudbJ1DgxDc1MydcziOshd4e1zIzkAG85d0hqI8Zh8ri5rWP21zAHSFQo4ZwfGRsn7txI3gonisI1xLmuH+UyPkmYfBDMTnk7GbxrYI2Eteg/LlDGh2klZWtRc0kvEG/dFzIWpc17XZmuPd3fJFxyQTFU/vyCYJkdbrTx3nTHzY8bZusyXHOAJ2Av5oZj6YBhrLddfKVextVmaO9veVQxFITZ58z9F1Rwm4gtDQMhaY9FHTrjumNd5mD4A6JY3OBDriLOF/iFQw2JDXQZINuUFPJp44l4jgy0e0uL2O5nfwVKhjIPeEjfmjFUksLXNAHOdeiAVacEhKarUTLou27T8VJSe0iLoZQeWgEeiIusZ/wClFitpXZW3XDixoBruoyZUbW3S0ErmrgldzDoU2EjTU3p7iomtTgpMyoVNhm3uoxyXHE6DX5JwH1ocRCvcJwrXVW03OIDvvN2nf9vNVsPRAubR+2qG0uIu9pmBcL2gwQNlpJtF4euNoOoDK2s8hwiXmTbbQFX/APXZBka1znZZLg2AEE4ZjjiKbJbIEffa58defVF8VUBs2pUYbNGYgzOwyhcuc5dGF/ybT4g+BnoyNnMcbR+IQn1uJObJNQZdg1tx4SqdNrw8tNRrRp3j3vADnKgxdXITDierTl9So0sYZi6LgDn15uaD6SuLP4fimVoGSm6Ny0Em86ykn6E0eIpU9fYND+ecn4HRVHZS2G910m4AMp7a3dgku/bwBT/Z2zZbaa7HayAFsoMc9xqBwuJM2d4AKauQ4/ZNJEQC7unxMbow7Dgie4SPCQLWuqOIrOsBSufwt053myY26MK+GucWkaX+6PBLEVmhgDX7wQRMmbQUwVKsRkE6aA+eqgd3XAnvTqMsEHwCWgtYf2kyC4tvYCNOqmqNdBcAc0aWJjqqmDrOnvuc0AQJ3nwVrDODSHF5Jda9rdEA+mapIl+ZoHuEAAz46yqXHQTSdFnC4EaDqrtOqM0CMsxvY8hN0ziTyGFptmtlkSZkSQUY27LKbmnmWJoTcki+wQ3GZZ1PojXFaRBIc7QkfwBAMRTEiD/PRd2Lz72sQ7LIeCeV0GxAubQiFUsAAuVTdEpqxglwVxc0/iEDqDoqPGKMVCthguCtpYNlae+8iQRoD7sHp81mOLtkzf8AnRZ4ZbrazQdhhMjzVmnV+6dlUovyuB/kKSvUvZVZyS2CkZ2UWHqbFTQpM0u3hPZOy5kmwKTBBStB4cd1KdE1gkynhqhRjSpaTfVRO11VrD3jknsI+MODaQbNztvA/ZAqBhwKdisQXvcTzt02CVJt1tjNRF5b3sZxi7aREkkwCTBnbnstPjKL5zmnTZHuvJLi06WWO7B4YmvnBA9m0m4m5sLep8lv6tXMGkvMkH3fctpMx6Lk8l5b+OagTiME6o0PqUg42y1MubNGnREcPw5xZ9pIlpnuktA5CdE6tWqQB7QRPugkR5KHNV7xp1HNgzlIc8E8hY6qFhVXDUQSJjzhdV5+CrvOYhgJ1Ba76pI3T3Gqq4dn4W+gXcPSaQO6NOQXEloyq02i3L7o05BVxSb+EegSSTERcWpN7thtspuHUWmCWgnnASSTDooMkd1uvIKDFUW+1HdbYWsLdF1JAUuIUW53HK3XkFFh6LTctaTzgT6pJJmCcRwVIvM02Hq0H9lQPDaP5NP9Dfokkt8enNl2a7hlD8ml+hv0TDwrD/kUv0N+iSSYjTY/C0zQYCxsANgZRAtyWexHDaB1o0z1Y36JJLLBpmgPC6H5FL9DfokOF0PyKX6G/RJJas3W8LofkUv0N+ikHDaH5NP9DfokklTd/wBtofk0/wBDfol/ttD8mn+hv0XElISN4dR/Jp/ob9E9/D6P5VP9DfokklqbMx3DqP5NP9DfopGcPogGKVPT8Dfokkno1H/a6H5FL9Dfont4XQ/Ipfob9EklaRvguDpNY/LTYLjRoHyCI0qDb91v3dguJLnynLfC8LvGKDM8ZWwQ2RAvZVcdQa1ghrRcaABJJKTkXpWznmUkklppD//Z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10" descr="data:image/jpeg;base64,/9j/4AAQSkZJRgABAQAAAQABAAD/2wCEAAkGBxITEhITExIVFRUXGBcYFxUVGBgVGBYWFRUXFhUXFhUYHSggGBolHRcVITEhJSkrLi4uFx8zODMsNygtLisBCgoKDg0OGhAQGi0dHR0tLS0tLS0tLS0tLS0tLS0tLS0tLS0tLS0tLS0rLS0tLS0tLS0tLS0tNy03LS0tNzctK//AABEIAMIBAwMBIgACEQEDEQH/xAAcAAABBQEBAQAAAAAAAAAAAAAFAAIDBAYBBwj/xAA+EAABAwIEAwUFBwMEAQUAAAABAAIRAyEEEjFBBVFxBiJhgZETMqGx0SNCUlOSwfAHM2IUFeHxchZEgrLS/8QAGQEAAwEBAQAAAAAAAAAAAAAAAAECAwQF/8QAIREBAQACAgMAAwEBAAAAAAAAAAECESExAxJBE1FhInH/2gAMAwEAAhEDEQA/APIajY2I6hUXo3j8xDC4yTKF5NVaJeFeVxzlYyWlNNO0wme4gzJSpHUrJjmwkcsda6F3MmgJ2VANITVInwzxSVELUpU3c2lNzM5FAMldTw5nJI1Bs1AMCeF0Vh+FdGI/xQWjStFw/sRj6tNlVtHLSfEVKj2MEH7xBOaPJR9n+GMrU61as7LTpAQxt3VXkju/4tvc+i09XtBUq02OBhjLBmjGwbBrRrAH1lK3nRXibFuEdieGtpxVPtnj3qgc9oc47Ma02A+KEcQ/pzTc93sK+Q7Nd329MwOYeYKm4dxVuRwhxc8k3JuN5EabeafiuM/6R7KdJjXOAzPF8onbLMCNnfVTzES21jeMdjsbhhL6Jc3TPT+0b5xdvmAquD7NYyr/AG8NVPVpb/8AaF7BwvtVmpE5CHCM0zEkAk9PjdU8b2he4OywHC9vCDE9P2RMqdy08t4h2VxtAF1XDva0amzgOpaTCFNZK3mL7QVi94JBFvEDVZ5nZXFVS40KJqM1GUtsDoIJsnKrd+gopidV32TfxIpj+yeOosL6mGeGjUiHR1DSSAg4CqGk9m3mpWgZbKuAp2e6gq0vDf7bOificIHGVHw0/Zs6Illt5KnHe0NNto8FHSwgaQQrNIWUjxdqjDlpndR0DwSU+VdV6iN1muLizeqEhuqOcXZYdUFcYUx0To0t7qa5vdSe/wAVE55VbHqdVGiiri4XTUTHPlLZyO0hqkBYrtHVOaLFAqEpsJztV0JLhrBdLKnhKEGYGp0JzWruRBGBqcGp4auhqBoX7O1ILm3IMTHjv8FpH4FlOge+e84G+06m1tghvZbCxTc+2Z7gBMe6yZdfxn0VqrVpvMZ9LyAIJAj4pM8v0K8FALWsJJA0JuBqTbewGx8l3iuFpF5qPpZi4NEtqFpe1u77ET6WGibg6rAx4ME5BMZgYzCGzJ252Uz8SRDHi8GwgSb91trGI0t6JInClRrkF8NAbawdJjeZsSouJVWtPca5xcHtc3YEGJtvlgdUawWHa/UNNtXR3gCDc6WI+as08Ewg+6dpuLmSdNdJk8krVPNsa62kXP8A0V3A8XrUoDXEDkCRImYkFEO0dFjKjhBsD4ecbLPNfA0vsjFfcabD9p8SXZsx2m5uIgygnHnsqfbNblcTFQD3SSJa4DYmCD0UuCcxsOqh2V0xFri0gxsUzHiKb7yHQPDM1wM+hVfSkk6BcysMPdVaFYp+6mqtFw4/Zs6IzNvJB+HD7NnRF9vJU47xTaegT6myjpGwT37KJw0vKYFdXAkpVwGcUp2QBzblaDi9gs+dSr+qxvCMMsVGWWUw0KaBZM9q76VgoqlOIV9lFzoDQSeQWt4P2AqVYdWdkbyGqVsh7YZgureGwNV4OWm93RpK9YocHwGEE5ASN3X+ar43tWxoimAOgU+wteZngGKP/t6nomu4FiRrReP/AIrZV+09V2hUH/qWqPvBMe1YmpQLbOGXqCPmmEAbrentBnGWo1jwfxAFDsbwTD1r0/sXchdvpsgfkZSRzSkc1LxDhj6Jh46OGhVXKmuXacPC6HAmBuoWtU1EAOaTsQfQpGNVsWGMLPDL4226HVDjXdtaAncRN9Z8VZqUWtaCeUeoss5dq9dKba7heTfx5IjgOMuZAd3hMwfu+LfHVD8HTlzZ2v6XTsRSsHNGqoXGfXoHAMexwLWukBxiTzBmR680VoYjM7IORMcjGtuVl5Vg8UWOkGCFt+HcaDmhzf7g1HO945bKb2yuGlLttT+2ouH3qdzsYJH7hY8Ue/BItf4St/x7DOqsY6nctJsPwuA//I9Vi+I0Sx4MXGx+SvHpEurqu4vEGrAnuU2hrW8ibmPT4Kti3xSHIkW8v56qxhsI6p7glplznctzPLkh/EXe6Op+Mfspxl3y2tnUV/aeCmpmyrSrFI2WhXppOG+43oi8WQjhZ7jeiM7eSpxZI6QsE+o24TaRsE6qdEa2N2JQ1JcaUkesHtQ3jJ7p6hZ46rQ8Z9w+Szp1S+t8OiZoVb4bw99Y5Whc4bhDUdAC9W7JcCFNoMXSt0ozsv2VZRaHObLvEItxPHNptgIpie63VYbjuLueSx3unlwC8bxjnk8lnKzoVviOOE2QepiJlObvQxxk7OqPHNNNdiqVEwgq/Vpv+LwxFPmVPSxjRo9CCCmFiXqN/wAaarj21GFj4cDvuDzCzNQQSOS40HZItKc2Wp8OplSEqHIVc4TgjVqsZsT3vBou4+idAjxam7JQc5sSxtugj/nzUWLn2bDzhT8exmd8CzRYDwGgUFapNNo/CB8SssWqoAef/Slw9QDuny6kqs50LmqrQEMThLeP1TeH4t1J06HT4qHD4w+6byRB5XVutTDhlgZgTf5pd9k23BO0VJz5khziJINpiDLeUfJWe1PZ32zmvpDvEAObPvbhzXH5LzSk9zHSDBG4Ww7Odo3Nc0VDLXEB3h4jkQlzKjLxy8xBwqi2lUNKpRIeTEk5YJ0JBtI1kaoJ2twLWZHN0lw/cfuvU+OcPbWa01BMRkqDcWMHwPwWT7bYDNSLWt0AqNAEneRO9s3orxyZTivNgrDNFFCl2VrrR8NPcb0Rme75IHw89xvRGz7vknK5s45Q0TqmoTMP7qc/UJxFiYJJBJMg7jHuOWbAly0fFvcd0QLA05qAKHTj03HYjhogOhem4ENAEarL9m8O0UwAtFQq5doWWVOJeJE5TZeX9rMRkJXqrqocIXnvbnhDiC5oSxVl3t5nVqlzrrjBYpPZDiDqus3W0K1XeVE9xT6hUZQqU3MVwuKkw9B1RwYxpe42DWgknyC1nDf6f1nXxD20B+EQ9/oDA9UrYGNzFLMV7Dhv6fYKiA4sfiJEzUdAAjZrI+MopheC4QNM4HDBu+anmnYESSRup94e3hjZOknpdF+Ah7H5yx+RwcwPynLmMCM0RrZe9YB2FptyUW06PINY0AnyEqzVxLgLNDhB0iJ8QYlTc98CPnPFE5rq3XrD2RbuXD9IurfFqTXVHWghzvnNkLxBiOkeiMeW1V3jdcDlyomNKvSXTqinCqoyvB1EuB66oWSu06pExuCPIpaAoyiIBUDHZTGn81UAxbohdq1Jd/OSNb7Da8B7RuYxzHy9sAATpfbwWgrYum9lN7TIYQ06tJBPeGvX1XmmGzNIM+Z/daXg2MDntpuPddIdOgJEAj+bBZzi6T5MNzcY7jeH9niKzNAHui5NiZbd1zYi5UQ0V3tMyMTVB1kTcmCBBF9NNFSGi3+InQ7w891vRG/u+SB8NHdb0Rx3u+SU7Y5/Cw/urr9QuYbROcLhVOmeU5TBJL2J2Nl1UnQdxUdx3RCuCiagRfiAljuhQzgbe+Fk6Z09X7PvaGorVMrO8Jqc0cZXBtss8hElOtCmqvpuEOZm6qtVog2a5dbh3R7wSPaliuy2CrTmphh5hBsR/TPCzLa9QDl3T6StLSwrRq+TvslVNFoc4uJjmU9jbO4TsRw0Oy+yfUI3e90R0aQibexnDZ7uEpk+JcR6Ep9TGhrO4GtJtYa+ZTcNijbK8Mk3c67jzEEadEcj2kEHYehhwGtZSojQBrQ0/C6rDBtccwuJ+ep+aE8RxOGlxOZ7iecAnTuyZAvorDS3LEBp+65ryYnQEbeSNC5bEaVA6N5xE895XatHuwTMktiZ+d1Sbi3NY92cZtINySJMt3VLh+McW5nmTEw60GTBBHgEaLa1U4cASXGWzPjeAFLwzHENNP3ibn/FswXeIQniXFM2S5H3nWiwHvXHXzhD2ceLnMFPVxAbzM6TyHh1T9bYXvqsVxaplxNQHZ5+arcao5XELS8cw+Hr412SRBhzyZzuZYkDYGLIB2jcPaGOaeM067f8gr3XTQVyqblOFJxEgW5rRma9NlL2Z5LjmHkgHkq1hG5qsbXVJhV/gomoT4fNLRyidSn3SquGqkOEHf5IvUpgiDvr+6H8H4Y6tVDWg67bDmeQUXHhftwpdoQfbvJ3DDPOWNk+sqlsifatmXEObIMACRocstkeiGA2Vzpi0XCh3G9EXqe6hfCh9m3oiZeC3dKd1jmdQFkj7wXaOiaT3gqRZyujqko866qQqYloLHDwKD8LflqAFFcRi6bgQHgyNEIxFYB7SLQB8Fk6dN9g8QA1WsPxGNkD4HVDxqrNZwDpnySSN/7qANU3FcWBYSCstjHFoznfQKWk0ljTudkaId/1bi0X0uULNUuqmTYekqWs6GtHMSSqtAgFxNxmJHoghfE1IDTY2sOQ3KF1eIhskGTOsS49AnsaXCSYn5clSDWnXWbDQR52ATiakbjbZoMnUu1840Cu0uIAkMc0y4yC07RcQdR4FUmvuCXkRIaR7vQwpDWyjM8CWkHL11LZ+7BBTOLbKkvBk5G67XBtA/gVPjGOzVB90Q6ABABEkEx11UOJxoINYEmSZHuyALAwdpPhohVGt7RznWgAu8ZhPRZVY4rjSW/+VieYENt4WKsdlWF2IZEWBI1sQPC/os3inOc4N35dbhbLspRFCox7hmcRGXaCN/5uEsuIMO4zj2iniBNhO/Iix+Ko4+j7SpDdS8jyyyPktR2+4Q2nlqscIdo2IIGoBj+WWcwgIe2PdcMwP+XukT4SlLw7sugHBYF1Ws2kPeLo9NT6ArUcewwYRTDYiw8rfNQdjKc49xgHK2qb84jy1RJ/2uIE6AyT4NuUykBq2CDSGxffy1VDH5WDS60FYiXPNwJm8dVnWs/1D3uNmtFvUQPSVXSb2HtPdeY5X5TqifAWQHuPhHXVNqU2tYWM1cb9BCM9n+C1azBSpMLnF8mAcoBAHefoIRsoscNwNTF1W0aQufeOzWjVxPJbfjGGp4LDijh8pcP7hMS+QZcTtEWGiM8G4KzAYYiWmo6736eh5Lzji2NfVrV3GzSCBy0MfVY3L2p5Mdxq72k6lgPxcoGCyucXpDMyPwAeYJVbLAWs6S0XC/7bOiI7Idwz+23or+IdABUztnklp6Lg1CVIyFGXd4J74TrlbSXElTPQaKdv7cTYH91R4hhg10Agmy9Wq4JtVsFvhYIeez7HGXMnyG3Rc08ru/GyPAMPVYdiPAotUokukrQYfh7WFw9l5yPgquLot3GU9dfAJfkP8UCOKMBa0agfNcokinMWCfxBmYG8EaKk+uWBhm0X8lrjkwyx0ttrhwHgP+V3EUgWt2m56AoXh3HMfEAjpyVjD1Hd5jrFpt/4nRCbikx9Z+XKwG+p5Da6ZhKYaBEE7lwmSfjCsVxYA7bc/ErtNugIF7ps641zHTIDXC4GjHDmBzQjHVX1YiANDAgW0IRfGNDGCBJvGbkdY/m6FYVgc8C/Iixsd/E6K4mmVXj2bm2IEWm/UdPBco0DTbDTJfOUjkGn4qL2Tm1MpGZpPW3MEfJF8Fhs0Ug1znTmpOZeDFw4bDxT2PWs5gKuesXGTHP0WowOJdJMab2tHLzV/s52BLM1TFuu4yKdI6D/ACfHwHqtOeDYSnTcGMIJBgZszjAmwcY8lnllK0mN3tiO1+bJSzalpJMnmLAHzvusxwiB7V8+6AB5mT8AEf7YUyG0pdq2cs6T4eSy+BYTRqkSSagaBzLoHzIR8dGPQ12Kw5NTFVg4WbliYJNQyY8h8UUw+Cc1rnwQ59hMTG6hw1AYZmRxDWN94mO88akne/7IDxTtPUfmDTDTYHcj9uibXiTl3ib8zhh2OBkEvI2sbT1QrBvLG5ALum3idFdwLRTp5ne87vEnUchKKdhuAvxeILgO603J0Ce2V5Eey3ZQu+0eLAyXbHchs/NaDG9sKdJj6FKnEAgEGBOk228U/tVjTRDqVOQ1ggAcotPUrz0kk33/AJCzvJbH6vH69RoFR5gaxv4Ifj8WPZ5Mvee4HNuA0XhQl0CCUMfXJcTzsPAI6DddmsJhquFIrUmPguMnuuYO6JDxcDdU+If0+FRjquErtc28U3iDI2zi3mQndlHA0nNMm5m/MaI7S+xZmpvc4ECc3vDnLtCR8k5/GVyu2GwlItaGkQRYjkRqreIbLfJW+0MCqxzWnvgzyDm6/MIGMXXG4I8WhOU+xTCaBQuEOVNmMrDZn6f+UncQqTJpsnwkI+DXIy0pIW3i7ovRBP8A5FdT2Xq9Aw4rOcR7XQb6KVmIdJzOMDbY+aBsw+IMy4G2xyp1KhXgSS7odFx6dzQ1sewCAQT6Ku3iTDrMeEFD62GaMpLCSdgf3XC0tuKVNo3zOJPpCNBJjcIHjM0ROkxcLM16bmyDHRHq1bMNROwkxHMKPEMw1ml2Z2+sBVLYm4ysuzEGYJiNETpVyTmIkxf/AJXMVwLNJYdpEn90FNWpRcQWnxCuZoywajBnMSSYG58FJjCwEEOGnmOuyF4PEn2Zc28wIM2I6JmIqn2Z9q0Rr3dfBaxy5TRuLxWwdMHXW/yUFENykmXOtJmIg2hVmMY6Q19js7uny29YT8aMrYa0ERfvTceC0kZI3VjnzU3GCbsm46DQhaHhPHDQcMtMA7u3I/CJ0/5WXwGVzmxIO419D9VedXhzWgkX06an5Ka0nT0h3G3ZBeXx7jTfrJN0xnGGZXdxxaBOaxAJtY6novP8RxFwk3zd3l89tkIq8Ve6rTYy4D2wJMFxIkxOs/BHpDlrVf1FaA2g7dzSY6QP50WOwtOMK98x34HW1/l6LRf1GD6b2U3C7abSTJMl0k6/sgDiRhqTI1JPWST9EvjonQc+s9/vuc7lmJMeqt8P4YX96JYCAedwT+yruatNwqBhXbEHM47390DxMD4p26GgriDTVqtpsEucWsY3xMAL23s5wungcMymCAYu78R3PmVif6Ydnsz3Y+s2GtDhRBGp0dUHyHUqz2v7Ute11EMl2a52EaAeKjK/AC9rMa19aqWOJaTv0sB4BBBT0PNMqVQLuPlvzVbE4ous2w+KWxMT8Q8EEA2Hz3VanTEyUge7Hmk7TrolKdjT9jMW1mcP91835EaK1isbla4ahzagMnu8x8I9UD4YwPplkwZBBRfB4Rr3tBMiS3WbuDqZPq1aYubOcrWA4a7FUmgPLDrIBg7HXw5Kat2LezLlxJJ5ZZup8MfYlzKdnSC3aWuEq+zjFSCDTl0SDcdFh5c7jXT4cPbFnK/ZnFSR7ZhMxorFLgdQNDXU2OIsXGwKMcPrVHuzVAGmLReCiZql1rHyIWN8uVbTx4xlv9lO9AeqS07sVVBiGW/xJ+KSn8mX7P0n6Z/hbqVR59pWdpoy2m0lXW1mFuagx7/xZiJj6oP/AKCm0ZdpPfF9NBOyv4HiDqLMtOkyBq43JWv/AAaqriW1yQWUiydy6So2B7jkNRpO+Ym/miFR9as6xA3IeQ0Kqzh7yDDA4B18pn4oPRUKL3OaxxAbBAjQHqu+wawxBk89eslFsDiXMaYwziRNxEDqTuqeKxDrvdSkOMZZjK3aDzS3Rw4MeG5mgAEiLxHkVGzDF4Je0EAalsz0ULmMeSXtdO2Yjy0SoYXMRNV4A+7JOXrGyArY7BNawtpy2TLpmIiJ+SGsoxPfzO8NBbW61nEKNMtysLzIFyRH1QGpQa1xBFhyW/jvDk885CH4V+hDXdOapY+sRAJyxYiP3VzEY1hdbMwibgg+ohU8dWcQIq5vh6zZbRy6N4M5vtJ3g7+HJS1K0VQZF1Fg3OblkDXkPmu44cgCZER+5RkvFLjX6uGx/aBt4Idwg5a9Nwg5XA36wliqhdbeSSPITE6qnSJyuA1+iNtJjXoH9Qn08SylWpyXNZFVsHuRpJ3i99EDxGIa6k0lgbDG5Q2IJLWtzeB18yVJw/j72DOzLJs8ESCeitntg6w/0+HAGwpi95N1MaboLw7hTqz2BjS63eDYnxidT4L03AdmaeWK7RRoCDkqOAc8xfNB7oGkTKzVL+oNZjMtKnSpz+FgEeWiAYzi9au4ue8k+Km03ovFu2NJjMmHjK3ugaCwjTkvL8bjDJJu5xLj1K5UrwPHb6qtruo6MySbnVOjVOyrrWoUdTaAAoqr5Pz+ilqP20UBbOycKr2ErZabjFyQB5/9rVYhzAG1adnAszNGmz5HWHSsaKgY3KbyZjoi2H4uXMLMoAIAHgZtHlKqVjlja0HAq3tMR7QgWJa0HeQSZ6Ala+nVYdWifBAOy+FAyNDZIaXOOwzm0eQhHqrR+EOvECxF9/Bc3lu66fHNQ81Ghx08AAPmoahDoyuLb9QmcLcXGoBFjYHvFsK/UY4mwn4D4LNp9cY2w0STRRf+Yz0KSQZN3BTkAFUEmSORHTmo6eGqU7RIMaX+GyKYys1jxvvIaQQOSkp4qj3zmdce6096fmtfahRw2Hzv7xi9wbeHojeGwDnyDVDINgLuIHwhDqNDNpDp2c6CBzJKibgRTdbE5fBsu8r6JCtA/EyS2S0kRm7t+kboZXeastZBykAOeNTudbJ1DgxDc1MydcziOshd4e1zIzkAG85d0hqI8Zh8ri5rWP21zAHSFQo4ZwfGRsn7txI3gonisI1xLmuH+UyPkmYfBDMTnk7GbxrYI2Eteg/LlDGh2klZWtRc0kvEG/dFzIWpc17XZmuPd3fJFxyQTFU/vyCYJkdbrTx3nTHzY8bZusyXHOAJ2Av5oZj6YBhrLddfKVextVmaO9veVQxFITZ58z9F1Rwm4gtDQMhaY9FHTrjumNd5mD4A6JY3OBDriLOF/iFQw2JDXQZINuUFPJp44l4jgy0e0uL2O5nfwVKhjIPeEjfmjFUksLXNAHOdeiAVacEhKarUTLou27T8VJSe0iLoZQeWgEeiIusZ/wClFitpXZW3XDixoBruoyZUbW3S0ErmrgldzDoU2EjTU3p7iomtTgpMyoVNhm3uoxyXHE6DX5JwH1ocRCvcJwrXVW03OIDvvN2nf9vNVsPRAubR+2qG0uIu9pmBcL2gwQNlpJtF4euNoOoDK2s8hwiXmTbbQFX/APXZBka1znZZLg2AEE4ZjjiKbJbIEffa58defVF8VUBs2pUYbNGYgzOwyhcuc5dGF/ybT4g+BnoyNnMcbR+IQn1uJObJNQZdg1tx4SqdNrw8tNRrRp3j3vADnKgxdXITDierTl9So0sYZi6LgDn15uaD6SuLP4fimVoGSm6Ny0Em86ykn6E0eIpU9fYND+ecn4HRVHZS2G910m4AMp7a3dgku/bwBT/Z2zZbaa7HayAFsoMc9xqBwuJM2d4AKauQ4/ZNJEQC7unxMbow7Dgie4SPCQLWuqOIrOsBSufwt053myY26MK+GucWkaX+6PBLEVmhgDX7wQRMmbQUwVKsRkE6aA+eqgd3XAnvTqMsEHwCWgtYf2kyC4tvYCNOqmqNdBcAc0aWJjqqmDrOnvuc0AQJ3nwVrDODSHF5Jda9rdEA+mapIl+ZoHuEAAz46yqXHQTSdFnC4EaDqrtOqM0CMsxvY8hN0ziTyGFptmtlkSZkSQUY27LKbmnmWJoTcki+wQ3GZZ1PojXFaRBIc7QkfwBAMRTEiD/PRd2Lz72sQ7LIeCeV0GxAubQiFUsAAuVTdEpqxglwVxc0/iEDqDoqPGKMVCthguCtpYNlae+8iQRoD7sHp81mOLtkzf8AnRZ4ZbrazQdhhMjzVmnV+6dlUovyuB/kKSvUvZVZyS2CkZ2UWHqbFTQpM0u3hPZOy5kmwKTBBStB4cd1KdE1gkynhqhRjSpaTfVRO11VrD3jknsI+MODaQbNztvA/ZAqBhwKdisQXvcTzt02CVJt1tjNRF5b3sZxi7aREkkwCTBnbnstPjKL5zmnTZHuvJLi06WWO7B4YmvnBA9m0m4m5sLep8lv6tXMGkvMkH3fctpMx6Lk8l5b+OagTiME6o0PqUg42y1MubNGnREcPw5xZ9pIlpnuktA5CdE6tWqQB7QRPugkR5KHNV7xp1HNgzlIc8E8hY6qFhVXDUQSJjzhdV5+CrvOYhgJ1Ba76pI3T3Gqq4dn4W+gXcPSaQO6NOQXEloyq02i3L7o05BVxSb+EegSSTERcWpN7thtspuHUWmCWgnnASSTDooMkd1uvIKDFUW+1HdbYWsLdF1JAUuIUW53HK3XkFFh6LTctaTzgT6pJJmCcRwVIvM02Hq0H9lQPDaP5NP9Dfokkt8enNl2a7hlD8ml+hv0TDwrD/kUv0N+iSSYjTY/C0zQYCxsANgZRAtyWexHDaB1o0z1Y36JJLLBpmgPC6H5FL9DfokOF0PyKX6G/RJJas3W8LofkUv0N+ikHDaH5NP9DfokklTd/wBtofk0/wBDfol/ttD8mn+hv0XElISN4dR/Jp/ob9E9/D6P5VP9DfokklqbMx3DqP5NP9DfopGcPogGKVPT8Dfokkno1H/a6H5FL9Dfont4XQ/Ipfob9EklaRvguDpNY/LTYLjRoHyCI0qDb91v3dguJLnynLfC8LvGKDM8ZWwQ2RAvZVcdQa1ghrRcaABJJKTkXpWznmUkklppD//Z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" name="Picture 2" descr="https://encrypted-tbn3.gstatic.com/images?q=tbn:ANd9GcSE8sxCdyBKaNZMYwAVsCdnOccDDByPGe9zKn9ewjTrfDB8TQVj2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416571"/>
            <a:ext cx="3612573" cy="2999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7334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Velociraptor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702947"/>
            <a:ext cx="7772400" cy="1199704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It was a  meat eater.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12" descr="http://ichef-1.bbci.co.uk/news/624/cpsprodpb/9202/production/_84287373_zhenyuanlongbyzhaochua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066800"/>
            <a:ext cx="3489959" cy="3235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5122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762000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Velociraptor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0562" y="2286000"/>
            <a:ext cx="6400800" cy="17526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Length:  5 – 6 ft.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Height: 3 ft.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Weight: 15 -33 </a:t>
            </a:r>
            <a:r>
              <a:rPr lang="en-US" dirty="0" smtClean="0">
                <a:solidFill>
                  <a:schemeClr val="tx1"/>
                </a:solidFill>
              </a:rPr>
              <a:t>pounds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14" descr="https://encrypted-tbn1.gstatic.com/images?q=tbn:ANd9GcSqLSEeUCYD2Mho6gGs8W2kpThM6XLzQM1sbDWAWk5hBs9wwnxBf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514600"/>
            <a:ext cx="3667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695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685800"/>
            <a:ext cx="7772400" cy="1829761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Velociraptor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2629" y="2832009"/>
            <a:ext cx="7772400" cy="1199704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H.F. Osborn named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my dinosaur in 1924.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8" name="Picture 4" descr="http://www.dinosauria.eu/Dino_figs/Forsk_figs/HFOsbor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076972"/>
            <a:ext cx="2362200" cy="3364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131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Velociraptor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6400" y="4191000"/>
            <a:ext cx="6553200" cy="17526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It lived in North America.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146" name="Picture 2" descr="https://encrypted-tbn3.gstatic.com/images?q=tbn:ANd9GcSKtDhd_R_jPy0ttnGFEFzad_g_1-dEEhjz8N7pzbZLdqFmAn-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" y="1257300"/>
            <a:ext cx="40767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8708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Velociraptor</a:t>
            </a:r>
          </a:p>
        </p:txBody>
      </p:sp>
      <p:pic>
        <p:nvPicPr>
          <p:cNvPr id="5122" name="Picture 2" descr="http://img00.deviantart.net/e8f8/i/2003/47/4/f/velociraptor_in_3d_stan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352550"/>
            <a:ext cx="47625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257800" y="2514600"/>
            <a:ext cx="32004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It </a:t>
            </a:r>
            <a:r>
              <a:rPr lang="en-US" sz="3200" smtClean="0"/>
              <a:t>lived </a:t>
            </a:r>
            <a:r>
              <a:rPr lang="en-US" sz="3200" smtClean="0"/>
              <a:t>in</a:t>
            </a:r>
            <a:r>
              <a:rPr lang="en-US" sz="3200" smtClean="0"/>
              <a:t> </a:t>
            </a:r>
            <a:r>
              <a:rPr lang="en-US" sz="3200" dirty="0" smtClean="0"/>
              <a:t>the late Cretaceous period.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79074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200"/>
            <a:ext cx="7772400" cy="1829761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Velociraptor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400" y="2895600"/>
            <a:ext cx="4292600" cy="1199704"/>
          </a:xfrm>
        </p:spPr>
        <p:txBody>
          <a:bodyPr>
            <a:noAutofit/>
          </a:bodyPr>
          <a:lstStyle/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It was </a:t>
            </a:r>
            <a:r>
              <a:rPr lang="en-US" sz="2400" dirty="0" smtClean="0">
                <a:solidFill>
                  <a:schemeClr val="tx1"/>
                </a:solidFill>
              </a:rPr>
              <a:t>a fast runner.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l"/>
            <a:endParaRPr lang="en-US" sz="2400" dirty="0" smtClean="0">
              <a:solidFill>
                <a:schemeClr val="tx1"/>
              </a:solidFill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It could run up to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40 miles per hour.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8194" name="Picture 2" descr="https://s-media-cache-ak0.pinimg.com/736x/16/1a/8f/161a8f119bb75e98a487b29b53d19e3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066800"/>
            <a:ext cx="3581400" cy="3210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5011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Velociraptor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191000"/>
            <a:ext cx="7772400" cy="762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It had over 80 very </a:t>
            </a:r>
            <a:r>
              <a:rPr lang="en-US" dirty="0" smtClean="0">
                <a:solidFill>
                  <a:schemeClr val="tx1"/>
                </a:solidFill>
              </a:rPr>
              <a:t>sharp </a:t>
            </a:r>
            <a:r>
              <a:rPr lang="en-US" dirty="0" smtClean="0">
                <a:solidFill>
                  <a:schemeClr val="tx1"/>
                </a:solidFill>
              </a:rPr>
              <a:t>teeth.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s://spthumbnails.5min.com/10379009/518950425_c_570_4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914400"/>
            <a:ext cx="2743200" cy="2756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1169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589</TotalTime>
  <Words>112</Words>
  <Application>Microsoft Office PowerPoint</Application>
  <PresentationFormat>On-screen Show (4:3)</PresentationFormat>
  <Paragraphs>30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Aharoni</vt:lpstr>
      <vt:lpstr>Lucida Sans Unicode</vt:lpstr>
      <vt:lpstr>Verdana</vt:lpstr>
      <vt:lpstr>Wingdings 2</vt:lpstr>
      <vt:lpstr>Wingdings 3</vt:lpstr>
      <vt:lpstr>Concourse</vt:lpstr>
      <vt:lpstr>Velociraptor</vt:lpstr>
      <vt:lpstr>Velociraptor</vt:lpstr>
      <vt:lpstr>Velociraptor</vt:lpstr>
      <vt:lpstr>Velociraptor</vt:lpstr>
      <vt:lpstr>Velociraptor</vt:lpstr>
      <vt:lpstr>Velociraptor</vt:lpstr>
      <vt:lpstr>Velociraptor</vt:lpstr>
      <vt:lpstr>Velociraptor</vt:lpstr>
      <vt:lpstr>Velociraptor</vt:lpstr>
      <vt:lpstr>Velociraptor</vt:lpstr>
      <vt:lpstr>Velociraptor</vt:lpstr>
      <vt:lpstr>Velociraptor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susan smith</cp:lastModifiedBy>
  <cp:revision>39</cp:revision>
  <dcterms:created xsi:type="dcterms:W3CDTF">2016-03-04T14:50:04Z</dcterms:created>
  <dcterms:modified xsi:type="dcterms:W3CDTF">2016-04-15T13:51:01Z</dcterms:modified>
</cp:coreProperties>
</file>