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91" autoAdjust="0"/>
    <p:restoredTop sz="94660"/>
  </p:normalViewPr>
  <p:slideViewPr>
    <p:cSldViewPr>
      <p:cViewPr varScale="1">
        <p:scale>
          <a:sx n="58" d="100"/>
          <a:sy n="58" d="100"/>
        </p:scale>
        <p:origin x="79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D1DD-F802-40ED-9F3A-EEFEBE0484C5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71CD-A5ED-4882-B720-232BD1E99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D1DD-F802-40ED-9F3A-EEFEBE0484C5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71CD-A5ED-4882-B720-232BD1E99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D1DD-F802-40ED-9F3A-EEFEBE0484C5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71CD-A5ED-4882-B720-232BD1E99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D1DD-F802-40ED-9F3A-EEFEBE0484C5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71CD-A5ED-4882-B720-232BD1E99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D1DD-F802-40ED-9F3A-EEFEBE0484C5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71CD-A5ED-4882-B720-232BD1E99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D1DD-F802-40ED-9F3A-EEFEBE0484C5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71CD-A5ED-4882-B720-232BD1E99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D1DD-F802-40ED-9F3A-EEFEBE0484C5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71CD-A5ED-4882-B720-232BD1E99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D1DD-F802-40ED-9F3A-EEFEBE0484C5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71CD-A5ED-4882-B720-232BD1E99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D1DD-F802-40ED-9F3A-EEFEBE0484C5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71CD-A5ED-4882-B720-232BD1E99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D1DD-F802-40ED-9F3A-EEFEBE0484C5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71CD-A5ED-4882-B720-232BD1E99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D1DD-F802-40ED-9F3A-EEFEBE0484C5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71CD-A5ED-4882-B720-232BD1E99284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7D1DD-F802-40ED-9F3A-EEFEBE0484C5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D71CD-A5ED-4882-B720-232BD1E9928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Diplodocus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 Angelina Cerrato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30" name="Picture 6" descr="http://www.famouscutouts.com/images/detailed/0/1034-Diplodoc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03564"/>
            <a:ext cx="486037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64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Diplodocus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His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nostrils </a:t>
            </a:r>
            <a:r>
              <a:rPr lang="en-US" sz="3200" dirty="0" smtClean="0">
                <a:solidFill>
                  <a:schemeClr val="tx1"/>
                </a:solidFill>
              </a:rPr>
              <a:t>were on </a:t>
            </a:r>
            <a:r>
              <a:rPr lang="en-US" sz="3200" dirty="0" smtClean="0">
                <a:solidFill>
                  <a:schemeClr val="tx1"/>
                </a:solidFill>
              </a:rPr>
              <a:t>the top of </a:t>
            </a:r>
            <a:r>
              <a:rPr lang="en-US" sz="3200" dirty="0" smtClean="0">
                <a:solidFill>
                  <a:schemeClr val="tx1"/>
                </a:solidFill>
              </a:rPr>
              <a:t>his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forehead.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ichef.bbci.co.uk/naturelibrary/images/ic/credit/640x395/d/di/diplodocus/diplodocu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5478684" cy="33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44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2971800"/>
            <a:ext cx="7117180" cy="1470025"/>
          </a:xfrm>
        </p:spPr>
        <p:txBody>
          <a:bodyPr/>
          <a:lstStyle/>
          <a:p>
            <a:r>
              <a:rPr lang="en-US" dirty="0"/>
              <a:t>Diplodocus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648200"/>
            <a:ext cx="7117180" cy="86142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People thought it had a second brain, but it was really an enlargement on its spinal cord.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://vignette1.wikia.nocookie.net/walkingwith/images/3/34/WWDBook_Diplodocus.jpg/revision/latest?cb=201311230730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7799"/>
            <a:ext cx="5012266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21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971800"/>
            <a:ext cx="7117180" cy="1470025"/>
          </a:xfrm>
        </p:spPr>
        <p:txBody>
          <a:bodyPr/>
          <a:lstStyle/>
          <a:p>
            <a:r>
              <a:rPr lang="en-US" dirty="0"/>
              <a:t>Diplodocus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Please save this dinosaur!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Save the diplodocus!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vignette2.wikia.nocookie.net/walkingwith/images/3/3d/Diplodocus-dino-large.png/revision/latest?cb=201310141736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63">
            <a:off x="364398" y="547717"/>
            <a:ext cx="7374515" cy="323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31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Diplodocus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Its name means Doubled Beam.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utoShape 2" descr="Image result for diplodoc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diplodocu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someinterestingfacts.net/wp-content/uploads/2013/01/Diplodocus-Fa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66" y="312738"/>
            <a:ext cx="5143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34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93887"/>
            <a:ext cx="7117180" cy="1470025"/>
          </a:xfrm>
        </p:spPr>
        <p:txBody>
          <a:bodyPr/>
          <a:lstStyle/>
          <a:p>
            <a:r>
              <a:rPr lang="en-US" dirty="0"/>
              <a:t>Diplodocus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8610" y="4065089"/>
            <a:ext cx="7117180" cy="86142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Length: 90 ft.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Height: 30 ft.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Weight: 10-20 tons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www.collecta.biz/collecta_files/products/886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620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3271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Diplodocus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It was a plant eater.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www.iflscience.com/sites/www.iflscience.com/files/styles/ifls_large/public/blog/%5Bnid%5D/model%20diplodocus.jpg?itok=UmZVYu3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4422775" cy="293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23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7772400" cy="1470025"/>
          </a:xfrm>
        </p:spPr>
        <p:txBody>
          <a:bodyPr/>
          <a:lstStyle/>
          <a:p>
            <a:r>
              <a:rPr lang="en-US" dirty="0"/>
              <a:t>Diplodocus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114800"/>
            <a:ext cx="7117180" cy="861420"/>
          </a:xfrm>
        </p:spPr>
        <p:txBody>
          <a:bodyPr>
            <a:noAutofit/>
          </a:bodyPr>
          <a:lstStyle/>
          <a:p>
            <a:pPr algn="l"/>
            <a:r>
              <a:rPr lang="en-US" sz="3600" dirty="0" err="1" smtClean="0">
                <a:solidFill>
                  <a:schemeClr val="tx1"/>
                </a:solidFill>
              </a:rPr>
              <a:t>Othniel</a:t>
            </a:r>
            <a:r>
              <a:rPr lang="en-US" sz="3600" dirty="0" smtClean="0">
                <a:solidFill>
                  <a:schemeClr val="tx1"/>
                </a:solidFill>
              </a:rPr>
              <a:t> Marsh named the dinosaur in 1878.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bloximages.chicago2.vip.townnews.com/lockportjournal.com/content/tncms/assets/v3/editorial/1/76/176e1a75-3b17-5de6-bf9e-33dc45b9c61d/562b2619c8000.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13" y="533400"/>
            <a:ext cx="2286000" cy="305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57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85800"/>
            <a:ext cx="7117180" cy="784225"/>
          </a:xfrm>
        </p:spPr>
        <p:txBody>
          <a:bodyPr/>
          <a:lstStyle/>
          <a:p>
            <a:r>
              <a:rPr lang="en-US" dirty="0"/>
              <a:t>Diplodocus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302"/>
            <a:ext cx="7117180" cy="86142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It lived in Western USA.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dinocreta.com/wp-content/uploads/2014/05/Diplodocus-Dinosau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2265404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upload.wikimedia.org/wikipedia/en/thumb/c/c9/USA_CIA_Map.svg/731px-USA_CIA_Map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0"/>
            <a:ext cx="6054436" cy="249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84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87227"/>
            <a:ext cx="7117180" cy="890786"/>
          </a:xfrm>
        </p:spPr>
        <p:txBody>
          <a:bodyPr/>
          <a:lstStyle/>
          <a:p>
            <a:r>
              <a:rPr lang="en-US" dirty="0"/>
              <a:t>Diplodocus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4810" y="4164012"/>
            <a:ext cx="7117180" cy="86142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It </a:t>
            </a:r>
            <a:r>
              <a:rPr lang="en-US" sz="3200" smtClean="0">
                <a:solidFill>
                  <a:schemeClr val="tx1"/>
                </a:solidFill>
              </a:rPr>
              <a:t>lived in </a:t>
            </a:r>
            <a:r>
              <a:rPr lang="en-US" sz="3200" dirty="0" smtClean="0">
                <a:solidFill>
                  <a:schemeClr val="tx1"/>
                </a:solidFill>
              </a:rPr>
              <a:t>the Jurassic Period, 155 – 145 million years ago.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ichef.bbci.co.uk/naturelibrary/images/ic/credit/640x395/d/di/diplodocus/diplodocu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892" y="838200"/>
            <a:ext cx="3907098" cy="241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33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Diplodocus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014834"/>
            <a:ext cx="7117180" cy="86142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It needed a lot of food to keep it alive.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vignette2.wikia.nocookie.net/walkingwith/images/3/3d/Diplodocus-dino-large.png/revision/latest?cb=201310141736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4876800" cy="213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96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84855"/>
            <a:ext cx="7117180" cy="1470025"/>
          </a:xfrm>
        </p:spPr>
        <p:txBody>
          <a:bodyPr/>
          <a:lstStyle/>
          <a:p>
            <a:r>
              <a:rPr lang="en-US" dirty="0"/>
              <a:t>Diplodocus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Its tail was 45 feet long.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vignette2.wikia.nocookie.net/walkingwith/images/3/3d/Diplodocus-dino-large.png/revision/latest?cb=201310141736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"/>
            <a:ext cx="7299494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93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Winter</Template>
  <TotalTime>603</TotalTime>
  <Words>125</Words>
  <Application>Microsoft Office PowerPoint</Application>
  <PresentationFormat>On-screen Show (4:3)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Courier New</vt:lpstr>
      <vt:lpstr>Trebuchet MS</vt:lpstr>
      <vt:lpstr>Verdana</vt:lpstr>
      <vt:lpstr>Wingdings 2</vt:lpstr>
      <vt:lpstr>Winter</vt:lpstr>
      <vt:lpstr>Diplodocus</vt:lpstr>
      <vt:lpstr>Diplodocus</vt:lpstr>
      <vt:lpstr>Diplodocus</vt:lpstr>
      <vt:lpstr>Diplodocus</vt:lpstr>
      <vt:lpstr>Diplodocus</vt:lpstr>
      <vt:lpstr>Diplodocus</vt:lpstr>
      <vt:lpstr>Diplodocus</vt:lpstr>
      <vt:lpstr>Diplodocus</vt:lpstr>
      <vt:lpstr>Diplodocus</vt:lpstr>
      <vt:lpstr>Diplodocus</vt:lpstr>
      <vt:lpstr>Diplodocus</vt:lpstr>
      <vt:lpstr>Diplodocus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susan smith</cp:lastModifiedBy>
  <cp:revision>37</cp:revision>
  <dcterms:created xsi:type="dcterms:W3CDTF">2016-03-04T14:40:44Z</dcterms:created>
  <dcterms:modified xsi:type="dcterms:W3CDTF">2016-04-15T15:01:12Z</dcterms:modified>
</cp:coreProperties>
</file>