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26F56A7-E8AF-46F9-B9A9-0804E1918AE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5F6E66-559F-4566-A158-4BB3B61D25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Giganotosaurus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3886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Alexis Morgan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vignette3.wikia.nocookie.net/dino/images/c/c3/Giganotosaurus2.jpg/revision/latest?cb=201408021158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272561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114800"/>
            <a:ext cx="6400800" cy="1295400"/>
          </a:xfrm>
        </p:spPr>
        <p:txBody>
          <a:bodyPr/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had enormous jaws with 8-inches long serrated teeth.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img15.deviantart.net/fd7d/i/2013/184/a/6/giganotosaurus_carolinii_by_akeiron-d6bsgg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819400" cy="18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133600"/>
            <a:ext cx="6400800" cy="647700"/>
          </a:xfrm>
        </p:spPr>
        <p:txBody>
          <a:bodyPr/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447800"/>
            <a:ext cx="64008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had a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6-foot long skull.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http://www.skullsunlimited.com/userfiles/image/variants_large_4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25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266" y="2308746"/>
            <a:ext cx="6400800" cy="89165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SAVE MY DINOSAUR!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81400"/>
            <a:ext cx="3962400" cy="19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00800" cy="1021080"/>
          </a:xfrm>
        </p:spPr>
        <p:txBody>
          <a:bodyPr/>
          <a:lstStyle/>
          <a:p>
            <a:r>
              <a:rPr lang="en-US" dirty="0" smtClean="0"/>
              <a:t>Giganotosaurus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524000"/>
            <a:ext cx="396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 name means Giant Southern.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f.tqn.com/y/dinosaurs/1/S/h/0/-/-/giganotosaurus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0292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838200"/>
            <a:ext cx="6400800" cy="1295400"/>
          </a:xfrm>
        </p:spPr>
        <p:txBody>
          <a:bodyPr/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64008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It was a carnivore. It ate large </a:t>
            </a:r>
            <a:r>
              <a:rPr lang="en-US" sz="2400" dirty="0" smtClean="0">
                <a:solidFill>
                  <a:schemeClr val="tx1"/>
                </a:solidFill>
              </a:rPr>
              <a:t>plant-eating </a:t>
            </a:r>
            <a:r>
              <a:rPr lang="en-US" sz="2400" dirty="0" smtClean="0">
                <a:solidFill>
                  <a:schemeClr val="tx1"/>
                </a:solidFill>
              </a:rPr>
              <a:t>dinosaurs.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encrypted-tbn0.gstatic.com/images?q=tbn:ANd9GcTSyYS8MuE0wwq_rlgsD7a0wGDCAT3yoasM5R2O6TVU6OwNcJ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590800"/>
            <a:ext cx="6400800" cy="1524000"/>
          </a:xfrm>
        </p:spPr>
        <p:txBody>
          <a:bodyPr/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571" y="4537076"/>
            <a:ext cx="6400800" cy="685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Rodolfo Coria named the Giganotosaurus in 1995.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encrypted-tbn0.gstatic.com/images?q=tbn:ANd9GcTJmQOJOByrd8EHcHbJJLg8bKPfM5UNwnWmfaAIp_xIzg411D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048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300" y="647700"/>
            <a:ext cx="6400800" cy="1066800"/>
          </a:xfrm>
        </p:spPr>
        <p:txBody>
          <a:bodyPr/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652" y="1714500"/>
            <a:ext cx="6400800" cy="16383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Length: 44-46 ft.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Height: 13 ft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at the hips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Weight: 8 tons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dinopit.com/wp-content/uploads/2012/08/giganotosaurus-skel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35" y="3352800"/>
            <a:ext cx="407773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185" y="1500554"/>
            <a:ext cx="6400800" cy="1295400"/>
          </a:xfrm>
        </p:spPr>
        <p:txBody>
          <a:bodyPr/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116624"/>
            <a:ext cx="4038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It lived in South America.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giganotos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38" y="1043354"/>
            <a:ext cx="9715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iganotos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32" y="1098427"/>
            <a:ext cx="97090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oobin5050.com/wp-content/uploads/2014/04/south_america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06" y="3253154"/>
            <a:ext cx="441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475" y="4419600"/>
            <a:ext cx="6553200" cy="807720"/>
          </a:xfrm>
        </p:spPr>
        <p:txBody>
          <a:bodyPr/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It </a:t>
            </a:r>
            <a:r>
              <a:rPr lang="en-US" sz="2800" dirty="0" smtClean="0">
                <a:solidFill>
                  <a:schemeClr val="tx1"/>
                </a:solidFill>
              </a:rPr>
              <a:t>lived </a:t>
            </a:r>
            <a:r>
              <a:rPr lang="en-US" sz="2800" dirty="0" smtClean="0">
                <a:solidFill>
                  <a:schemeClr val="tx1"/>
                </a:solidFill>
              </a:rPr>
              <a:t>about 110-95 million years ago.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895600" cy="178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6400800" cy="1097280"/>
          </a:xfrm>
        </p:spPr>
        <p:txBody>
          <a:bodyPr/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5400"/>
            <a:ext cx="64008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It had a brain the size of a banana.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vignette2.wikia.nocookie.net/dinosaurs/images/9/98/Turok_Giganotosaurus.jpg/revision/latest?cb=20130305013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6455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globe-views.com/dcim/dreams/bananas/bananas-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globe-views.com/dcim/dreams/bananas/bananas-0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globe-views.com/dcim/dreams/bananas/bananas-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s://encrypted-tbn3.gstatic.com/images?q=tbn:ANd9GcQfnJ22Nk9wLCKxdKYXnGXpat8Fp9J9KieNm7ZIWnDwjWT_rkF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2079273" cy="13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050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Giganotosaurus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662" y="1219200"/>
            <a:ext cx="6400800" cy="68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was longer than the T-Rex.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f.tqn.com/y/dinosaurs/1/S/T/Q/-/-/giganotosaurus-carol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62" y="3505200"/>
            <a:ext cx="60769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586</TotalTime>
  <Words>108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Couture</vt:lpstr>
      <vt:lpstr>Giganotosaurus</vt:lpstr>
      <vt:lpstr>Giganotosaurus</vt:lpstr>
      <vt:lpstr>Giganotosaurus</vt:lpstr>
      <vt:lpstr>Giganotosaurus</vt:lpstr>
      <vt:lpstr>Giganotosaurus</vt:lpstr>
      <vt:lpstr>Giganotosaurus</vt:lpstr>
      <vt:lpstr>Giganotosaurus</vt:lpstr>
      <vt:lpstr>Giganotosaurus</vt:lpstr>
      <vt:lpstr>Giganotosaurus</vt:lpstr>
      <vt:lpstr>Giganotosaurus</vt:lpstr>
      <vt:lpstr>Giganotosaurus</vt:lpstr>
      <vt:lpstr> Giganotosaurus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susan smith</cp:lastModifiedBy>
  <cp:revision>59</cp:revision>
  <dcterms:created xsi:type="dcterms:W3CDTF">2016-03-04T14:42:20Z</dcterms:created>
  <dcterms:modified xsi:type="dcterms:W3CDTF">2016-04-08T14:28:55Z</dcterms:modified>
</cp:coreProperties>
</file>