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D2DD76-58FD-4A8B-9B35-022E1D0FE26E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40EB25-3E39-4728-843C-A0FD0E1108B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434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Compsognathus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410200"/>
            <a:ext cx="35052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By Davey Coleman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https://p1.liveauctioneers.com/930/18669/6321816_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96289"/>
            <a:ext cx="4800600" cy="27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229600" cy="1066800"/>
          </a:xfrm>
        </p:spPr>
        <p:txBody>
          <a:bodyPr/>
          <a:lstStyle/>
          <a:p>
            <a:r>
              <a:rPr lang="en-US" dirty="0" err="1"/>
              <a:t>Compsognathus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364" y="685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It had hollow bones.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http://farm6.static.flickr.com/5021/5590127412_feb935ec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4" y="2666999"/>
            <a:ext cx="4762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8229600" cy="1828800"/>
          </a:xfrm>
        </p:spPr>
        <p:txBody>
          <a:bodyPr/>
          <a:lstStyle/>
          <a:p>
            <a:r>
              <a:rPr lang="en-US" dirty="0" err="1"/>
              <a:t>Compsognathus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It had a long flexible neck.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s://www.mun.ca/biology/scarr/Compsognath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978912" cy="362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40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8229600" cy="1828800"/>
          </a:xfrm>
        </p:spPr>
        <p:txBody>
          <a:bodyPr/>
          <a:lstStyle/>
          <a:p>
            <a:r>
              <a:rPr lang="en-US" dirty="0" err="1" smtClean="0"/>
              <a:t>Compsognathus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72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SAVE 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4" name="Picture 4" descr="http://www.iloveheartstudio.com/_cat/1500/animals/pre~historic-animals/triassic-animals/compsognath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dirty="0" err="1" smtClean="0"/>
              <a:t>Compsognathus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019300"/>
            <a:ext cx="6400800" cy="1752600"/>
          </a:xfrm>
        </p:spPr>
        <p:txBody>
          <a:bodyPr>
            <a:normAutofit fontScale="25000" lnSpcReduction="20000"/>
          </a:bodyPr>
          <a:lstStyle/>
          <a:p>
            <a:endParaRPr lang="en-US" sz="19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9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His name</a:t>
            </a:r>
          </a:p>
          <a:p>
            <a:r>
              <a:rPr lang="en-US" sz="19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means </a:t>
            </a:r>
            <a:endParaRPr lang="en-US" sz="19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19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pretty </a:t>
            </a:r>
            <a:r>
              <a:rPr lang="en-US" sz="19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jaw.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http://vignette1.wikia.nocookie.net/non-aliencreatures/images/7/7b/Thrash_Compy.jpg/revision/latest?cb=20150110110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58021"/>
            <a:ext cx="3048000" cy="22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43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914400"/>
            <a:ext cx="8229600" cy="1828800"/>
          </a:xfrm>
        </p:spPr>
        <p:txBody>
          <a:bodyPr/>
          <a:lstStyle/>
          <a:p>
            <a:r>
              <a:rPr lang="en-US" dirty="0" err="1" smtClean="0"/>
              <a:t>Compsognathus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</a:rPr>
              <a:t>He was a meat eater.</a:t>
            </a:r>
            <a:endParaRPr lang="en-US" sz="9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https://encrypted-tbn1.gstatic.com/images?q=tbn:ANd9GcQnw5kn3VNAcTV5L8nj_pelRg1EZDHDtgqN-SjW2ghPre3aWwx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3657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29600" cy="1828800"/>
          </a:xfrm>
        </p:spPr>
        <p:txBody>
          <a:bodyPr/>
          <a:lstStyle/>
          <a:p>
            <a:r>
              <a:rPr lang="en-US" dirty="0" err="1" smtClean="0"/>
              <a:t>Compsognathus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0999"/>
            <a:ext cx="6400800" cy="1371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Length: 28 in.-4 ft.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Height:  10 in.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Weight: 6.5 lbs.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6" name="Picture 4" descr="http://dinosaurs.ff0000.com/uploads/dinosaur-details/dinosaur_compsognathus/preview-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84266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886"/>
            <a:ext cx="8229600" cy="1828800"/>
          </a:xfrm>
        </p:spPr>
        <p:txBody>
          <a:bodyPr/>
          <a:lstStyle/>
          <a:p>
            <a:r>
              <a:rPr lang="en-US" dirty="0" err="1" smtClean="0"/>
              <a:t>Compsognathus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It was named by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Johann A. Wagner in 1859.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8" name="Picture 4" descr="https://c1.staticflickr.com/9/8088/8567222108_5183a7c8f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5105400" cy="32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34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229600" cy="1828800"/>
          </a:xfrm>
        </p:spPr>
        <p:txBody>
          <a:bodyPr/>
          <a:lstStyle/>
          <a:p>
            <a:r>
              <a:rPr lang="en-US" dirty="0" err="1" smtClean="0"/>
              <a:t>Compsognathus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648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It lived in southern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Germany and France.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 descr="http://protecttheword.files.wordpress.com/2012/08/compsognathus-and-archaeoptery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6955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0"/>
            <a:ext cx="8229600" cy="1828800"/>
          </a:xfrm>
        </p:spPr>
        <p:txBody>
          <a:bodyPr/>
          <a:lstStyle/>
          <a:p>
            <a:r>
              <a:rPr lang="en-US" dirty="0" err="1" smtClean="0"/>
              <a:t>Compsognathus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953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It lived 155 to 145 million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ears ago.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194" name="Picture 2" descr="http://3.bp.blogspot.com/-9gl0IGGrmCc/T9etRKBnGbI/AAAAAAAABxE/LruNHSxERU4/s1600/Compsognathus_NT_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7150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Compsognathus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It was about the size</a:t>
            </a: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of a chicken.   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https://encrypted-tbn2.gstatic.com/images?q=tbn:ANd9GcQHmMWq5gv0Pq44IPDdfNoz9j2hd0fWlhzGMPnfrhf3FmfwVyoW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9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Compsognathus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It is one of the smallest known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inosaurs.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42" name="Picture 2" descr="http://farm3.staticflickr.com/2504/3678146624_3a99718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762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531</TotalTime>
  <Words>108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 Antiqua</vt:lpstr>
      <vt:lpstr>Lucida Sans</vt:lpstr>
      <vt:lpstr>Wingdings</vt:lpstr>
      <vt:lpstr>Wingdings 2</vt:lpstr>
      <vt:lpstr>Wingdings 3</vt:lpstr>
      <vt:lpstr>Apex</vt:lpstr>
      <vt:lpstr>Compsognathus </vt:lpstr>
      <vt:lpstr>Compsognathus</vt:lpstr>
      <vt:lpstr>Compsognathus</vt:lpstr>
      <vt:lpstr>Compsognathus</vt:lpstr>
      <vt:lpstr>Compsognathus</vt:lpstr>
      <vt:lpstr>Compsognathus</vt:lpstr>
      <vt:lpstr>Compsognathus</vt:lpstr>
      <vt:lpstr>Compsognathus</vt:lpstr>
      <vt:lpstr>Compsognathus</vt:lpstr>
      <vt:lpstr>Compsognathus</vt:lpstr>
      <vt:lpstr>Compsognathus</vt:lpstr>
      <vt:lpstr>Compsognathus!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susan smith</cp:lastModifiedBy>
  <cp:revision>38</cp:revision>
  <dcterms:created xsi:type="dcterms:W3CDTF">2016-03-04T14:57:18Z</dcterms:created>
  <dcterms:modified xsi:type="dcterms:W3CDTF">2016-04-15T16:01:26Z</dcterms:modified>
</cp:coreProperties>
</file>