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62" r:id="rId4"/>
    <p:sldId id="258" r:id="rId5"/>
    <p:sldId id="259" r:id="rId6"/>
    <p:sldId id="261" r:id="rId7"/>
    <p:sldId id="260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4971E-2376-4047-ACC7-C67BC529768C}" type="datetimeFigureOut">
              <a:rPr lang="en-US" smtClean="0"/>
              <a:t>4/15/2016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D4096-0517-4FFD-AD98-06F4B7927365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4971E-2376-4047-ACC7-C67BC529768C}" type="datetimeFigureOut">
              <a:rPr lang="en-US" smtClean="0"/>
              <a:t>4/15/2016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D4096-0517-4FFD-AD98-06F4B79273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4971E-2376-4047-ACC7-C67BC529768C}" type="datetimeFigureOut">
              <a:rPr lang="en-US" smtClean="0"/>
              <a:t>4/15/2016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D4096-0517-4FFD-AD98-06F4B79273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4971E-2376-4047-ACC7-C67BC529768C}" type="datetimeFigureOut">
              <a:rPr lang="en-US" smtClean="0"/>
              <a:t>4/15/2016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D4096-0517-4FFD-AD98-06F4B79273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4971E-2376-4047-ACC7-C67BC529768C}" type="datetimeFigureOut">
              <a:rPr lang="en-US" smtClean="0"/>
              <a:t>4/15/2016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D4096-0517-4FFD-AD98-06F4B7927365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4971E-2376-4047-ACC7-C67BC529768C}" type="datetimeFigureOut">
              <a:rPr lang="en-US" smtClean="0"/>
              <a:t>4/15/2016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D4096-0517-4FFD-AD98-06F4B79273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4971E-2376-4047-ACC7-C67BC529768C}" type="datetimeFigureOut">
              <a:rPr lang="en-US" smtClean="0"/>
              <a:t>4/15/2016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D4096-0517-4FFD-AD98-06F4B79273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4971E-2376-4047-ACC7-C67BC529768C}" type="datetimeFigureOut">
              <a:rPr lang="en-US" smtClean="0"/>
              <a:t>4/15/2016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D4096-0517-4FFD-AD98-06F4B79273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4971E-2376-4047-ACC7-C67BC529768C}" type="datetimeFigureOut">
              <a:rPr lang="en-US" smtClean="0"/>
              <a:t>4/15/2016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D4096-0517-4FFD-AD98-06F4B79273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4971E-2376-4047-ACC7-C67BC529768C}" type="datetimeFigureOut">
              <a:rPr lang="en-US" smtClean="0"/>
              <a:t>4/15/2016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D4096-0517-4FFD-AD98-06F4B79273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4971E-2376-4047-ACC7-C67BC529768C}" type="datetimeFigureOut">
              <a:rPr lang="en-US" smtClean="0"/>
              <a:t>4/15/2016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4CD4096-0517-4FFD-AD98-06F4B79273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1F4971E-2376-4047-ACC7-C67BC529768C}" type="datetimeFigureOut">
              <a:rPr lang="en-US" smtClean="0"/>
              <a:t>4/15/2016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4CD4096-0517-4FFD-AD98-06F4B792736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685800"/>
            <a:ext cx="7772400" cy="1470025"/>
          </a:xfrm>
        </p:spPr>
        <p:txBody>
          <a:bodyPr/>
          <a:lstStyle/>
          <a:p>
            <a:r>
              <a:rPr lang="en-US" dirty="0" err="1" smtClean="0"/>
              <a:t>Ultrasaurus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4800600"/>
            <a:ext cx="7854696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By Amaya Dorsey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098" name="Picture 2" descr="http://static.ddmcdn.com/gif/dinosaur-images-065-resiz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485900"/>
            <a:ext cx="3810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2927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066800"/>
          </a:xfrm>
        </p:spPr>
        <p:txBody>
          <a:bodyPr/>
          <a:lstStyle/>
          <a:p>
            <a:r>
              <a:rPr lang="en-US" dirty="0" err="1" smtClean="0"/>
              <a:t>Ultrasaurus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447925"/>
            <a:ext cx="7854696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It walked very slowly on four long legs.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42" name="Picture 2" descr="https://img.youtube.com/vi/WuFT_wGBrIA/hqdefaul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971800"/>
            <a:ext cx="3886200" cy="2914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8698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762000"/>
            <a:ext cx="7851648" cy="1828800"/>
          </a:xfrm>
        </p:spPr>
        <p:txBody>
          <a:bodyPr/>
          <a:lstStyle/>
          <a:p>
            <a:r>
              <a:rPr lang="en-US" dirty="0" err="1" smtClean="0"/>
              <a:t>Ultrasaurus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962400"/>
            <a:ext cx="7854696" cy="1752600"/>
          </a:xfrm>
        </p:spPr>
        <p:txBody>
          <a:bodyPr/>
          <a:lstStyle/>
          <a:p>
            <a:pPr algn="l"/>
            <a:r>
              <a:rPr lang="en-US" dirty="0" smtClean="0"/>
              <a:t>It swallowed its food whole, without chewing it, digesting the plants in its gut. </a:t>
            </a:r>
            <a:endParaRPr lang="en-US" dirty="0"/>
          </a:p>
        </p:txBody>
      </p:sp>
      <p:pic>
        <p:nvPicPr>
          <p:cNvPr id="9218" name="Picture 2" descr="https://encrypted-tbn1.gstatic.com/images?q=tbn:ANd9GcR8wvzS6po9HhVXWgfI_Z0U-YyEN2xa3LtNUPEeNL6fktOmq3sJs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447800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914400" y="21336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en-US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0764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92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143000"/>
          </a:xfrm>
        </p:spPr>
        <p:txBody>
          <a:bodyPr/>
          <a:lstStyle/>
          <a:p>
            <a:r>
              <a:rPr lang="en-US" smtClean="0"/>
              <a:t>Ultrasaurus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0352" y="2895600"/>
            <a:ext cx="7854696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Save this dinosaur !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Save the </a:t>
            </a:r>
            <a:r>
              <a:rPr lang="en-US" dirty="0" err="1" smtClean="0">
                <a:solidFill>
                  <a:schemeClr val="tx1"/>
                </a:solidFill>
              </a:rPr>
              <a:t>Ultrasaurus</a:t>
            </a:r>
            <a:r>
              <a:rPr lang="en-US" dirty="0" smtClean="0">
                <a:solidFill>
                  <a:schemeClr val="tx1"/>
                </a:solidFill>
              </a:rPr>
              <a:t>!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://cgimg.s3.amazonaws.com/t/g56/341356/1146556_larg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676400"/>
            <a:ext cx="3152169" cy="358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2534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250">
        <p14:flash/>
        <p:sndAc>
          <p:stSnd>
            <p:snd r:embed="rId2" name="drumroll.wav"/>
          </p:stSnd>
        </p:sndAc>
      </p:transition>
    </mc:Choice>
    <mc:Fallback xmlns="">
      <p:transition spd="slow">
        <p:fade/>
        <p:sndAc>
          <p:stSnd>
            <p:snd r:embed="rId4" name="drumroll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066800"/>
            <a:ext cx="7851648" cy="1219200"/>
          </a:xfrm>
        </p:spPr>
        <p:txBody>
          <a:bodyPr/>
          <a:lstStyle/>
          <a:p>
            <a:pPr algn="ctr"/>
            <a:r>
              <a:rPr lang="en-US" dirty="0" err="1" smtClean="0"/>
              <a:t>Ultrasaurus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590800"/>
            <a:ext cx="7854696" cy="17526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His name  means </a:t>
            </a:r>
            <a:r>
              <a:rPr lang="en-US" dirty="0" smtClean="0"/>
              <a:t>Ultralizard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050" name="Picture 2" descr="http://www.dinosoria.com/lexique_espece/ultra_0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287486"/>
            <a:ext cx="3810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2391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295400"/>
          </a:xfrm>
        </p:spPr>
        <p:txBody>
          <a:bodyPr/>
          <a:lstStyle/>
          <a:p>
            <a:pPr algn="ctr"/>
            <a:r>
              <a:rPr lang="en-US" dirty="0" err="1" smtClean="0"/>
              <a:t>Ultrasaurus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3228536"/>
            <a:ext cx="5644896" cy="1752600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chemeClr val="tx1"/>
                </a:solidFill>
              </a:rPr>
              <a:t>It was a plant eater.</a:t>
            </a:r>
            <a:endParaRPr lang="en-US" sz="4000" dirty="0">
              <a:solidFill>
                <a:schemeClr val="tx1"/>
              </a:solidFill>
            </a:endParaRPr>
          </a:p>
        </p:txBody>
      </p:sp>
      <p:pic>
        <p:nvPicPr>
          <p:cNvPr id="8194" name="Picture 2" descr="https://encrypted-tbn3.gstatic.com/images?q=tbn:ANd9GcToWN9jSpLvKmoXLXEKE1DyurfLi558pOvhYBGhMwhC_Hp9Htz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819400"/>
            <a:ext cx="1685925" cy="2705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676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772400" cy="1142999"/>
          </a:xfrm>
        </p:spPr>
        <p:txBody>
          <a:bodyPr/>
          <a:lstStyle/>
          <a:p>
            <a:r>
              <a:rPr lang="en-US" dirty="0" err="1" smtClean="0"/>
              <a:t>Ultrasaurus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71800"/>
            <a:ext cx="6400800" cy="26670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Length:  15  Ft.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Height:  50  Ft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smtClean="0">
                <a:solidFill>
                  <a:schemeClr val="tx1"/>
                </a:solidFill>
              </a:rPr>
              <a:t>tall at the hips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Weight: 55 to </a:t>
            </a:r>
            <a:r>
              <a:rPr lang="en-US" smtClean="0">
                <a:solidFill>
                  <a:schemeClr val="tx1"/>
                </a:solidFill>
              </a:rPr>
              <a:t>130 </a:t>
            </a:r>
            <a:r>
              <a:rPr lang="en-US" smtClean="0">
                <a:solidFill>
                  <a:schemeClr val="tx1"/>
                </a:solidFill>
              </a:rPr>
              <a:t>tons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074" name="Picture 2" descr="https://encrypted-tbn1.gstatic.com/images?q=tbn:ANd9GcRUSLP2N2YDYylYsETCubAgD41vOicYFhCVHrKAGFKaVk3peGW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7514" y="4648200"/>
            <a:ext cx="2247900" cy="2028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654891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4731" y="406232"/>
            <a:ext cx="7851648" cy="1177972"/>
          </a:xfrm>
        </p:spPr>
        <p:txBody>
          <a:bodyPr/>
          <a:lstStyle/>
          <a:p>
            <a:pPr algn="ctr"/>
            <a:r>
              <a:rPr lang="en-US" dirty="0" err="1" smtClean="0"/>
              <a:t>Ultrasaurus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407370" flipH="1">
            <a:off x="914400" y="4953000"/>
            <a:ext cx="76962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122" name="Picture 2" descr="https://encrypted-tbn1.gstatic.com/images?q=tbn:ANd9GcRBbIjf2Ph-HCz7LLRM0pQFiZJdY9I13zSf5j1MCM2mSJUMXZq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9978" y="2526320"/>
            <a:ext cx="2151015" cy="1698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143000" y="3600022"/>
            <a:ext cx="5257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James  A. Jenson named my dinosaur in 1979.</a:t>
            </a:r>
            <a:endParaRPr lang="en-US" sz="4000" dirty="0"/>
          </a:p>
        </p:txBody>
      </p:sp>
      <p:pic>
        <p:nvPicPr>
          <p:cNvPr id="1026" name="Picture 2" descr="http://dinosaurjim.com/assets/images/James_A._Jense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909336"/>
            <a:ext cx="1749425" cy="1395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778417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685800"/>
            <a:ext cx="7772400" cy="1470025"/>
          </a:xfrm>
        </p:spPr>
        <p:txBody>
          <a:bodyPr/>
          <a:lstStyle/>
          <a:p>
            <a:r>
              <a:rPr lang="en-US" dirty="0" err="1" smtClean="0"/>
              <a:t>Ultrasaurus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17800" y="2667000"/>
            <a:ext cx="6400800" cy="1752600"/>
          </a:xfrm>
        </p:spPr>
        <p:txBody>
          <a:bodyPr/>
          <a:lstStyle/>
          <a:p>
            <a:pPr algn="ctr"/>
            <a:r>
              <a:rPr lang="en-US" sz="4000" dirty="0" smtClean="0"/>
              <a:t>It lived in the </a:t>
            </a:r>
          </a:p>
          <a:p>
            <a:pPr algn="ctr"/>
            <a:r>
              <a:rPr lang="en-US" sz="4000" dirty="0" smtClean="0"/>
              <a:t>late Jurassic period</a:t>
            </a:r>
            <a:r>
              <a:rPr lang="en-US" dirty="0" smtClean="0"/>
              <a:t>. </a:t>
            </a:r>
            <a:endParaRPr lang="en-US" dirty="0"/>
          </a:p>
        </p:txBody>
      </p:sp>
      <p:pic>
        <p:nvPicPr>
          <p:cNvPr id="6146" name="Picture 2" descr="http://i.ebayimg.com/00/s/MTYwMFgxMjAw/z/wl0AAOSw6BtVT~Pe/$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0" y="1428069"/>
            <a:ext cx="28575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5672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04911"/>
            <a:ext cx="7851648" cy="1828800"/>
          </a:xfrm>
        </p:spPr>
        <p:txBody>
          <a:bodyPr/>
          <a:lstStyle/>
          <a:p>
            <a:r>
              <a:rPr lang="en-US" dirty="0" err="1" smtClean="0"/>
              <a:t>Ultrasaurus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0" y="3009900"/>
            <a:ext cx="4578096" cy="1752600"/>
          </a:xfrm>
        </p:spPr>
        <p:txBody>
          <a:bodyPr/>
          <a:lstStyle/>
          <a:p>
            <a:r>
              <a:rPr lang="en-US" sz="4400" dirty="0" smtClean="0">
                <a:solidFill>
                  <a:schemeClr val="tx1"/>
                </a:solidFill>
              </a:rPr>
              <a:t>It lived in </a:t>
            </a:r>
          </a:p>
          <a:p>
            <a:r>
              <a:rPr lang="en-US" sz="4400" dirty="0" smtClean="0">
                <a:solidFill>
                  <a:schemeClr val="tx1"/>
                </a:solidFill>
              </a:rPr>
              <a:t>North America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170" name="Picture 2" descr="https://c4.staticflickr.com/4/3179/2844136415_8183cc3c03_z.jpg?zz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752" y="2057400"/>
            <a:ext cx="4133396" cy="3100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9125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066800"/>
          </a:xfrm>
        </p:spPr>
        <p:txBody>
          <a:bodyPr/>
          <a:lstStyle/>
          <a:p>
            <a:r>
              <a:rPr lang="en-US" dirty="0" err="1" smtClean="0"/>
              <a:t>Ultrasaurus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438400"/>
            <a:ext cx="7854696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Its intelligence was in the lowest of the dinosaurs.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://cdn.tristro.net/uploads/ideas/full/4241-ultrasaurus-coloring-page-borde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3124200"/>
            <a:ext cx="1957959" cy="2400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380364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066800"/>
          </a:xfrm>
        </p:spPr>
        <p:txBody>
          <a:bodyPr/>
          <a:lstStyle/>
          <a:p>
            <a:r>
              <a:rPr lang="en-US" dirty="0" err="1" smtClean="0"/>
              <a:t>Ultrasaurus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457450"/>
            <a:ext cx="7854696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It was hatched from eggs.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050" name="Picture 2" descr="http://vignette1.wikia.nocookie.net/jurassicpark/images/a/ab/Jpra.jpg/revision/latest/scale-to-width-down/185?cb=2008090619205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982163"/>
            <a:ext cx="5648324" cy="2493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1040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537</TotalTime>
  <Words>121</Words>
  <Application>Microsoft Office PowerPoint</Application>
  <PresentationFormat>On-screen Show (4:3)</PresentationFormat>
  <Paragraphs>31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Calibri</vt:lpstr>
      <vt:lpstr>Constantia</vt:lpstr>
      <vt:lpstr>Times New Roman</vt:lpstr>
      <vt:lpstr>Wingdings 2</vt:lpstr>
      <vt:lpstr>Flow</vt:lpstr>
      <vt:lpstr>Ultrasaurus</vt:lpstr>
      <vt:lpstr>Ultrasaurus</vt:lpstr>
      <vt:lpstr>Ultrasaurus</vt:lpstr>
      <vt:lpstr>Ultrasaurus</vt:lpstr>
      <vt:lpstr>Ultrasaurus</vt:lpstr>
      <vt:lpstr>Ultrasaurus</vt:lpstr>
      <vt:lpstr>Ultrasaurus</vt:lpstr>
      <vt:lpstr>Ultrasaurus</vt:lpstr>
      <vt:lpstr>Ultrasaurus</vt:lpstr>
      <vt:lpstr>Ultrasaurus</vt:lpstr>
      <vt:lpstr>Ultrasaurus</vt:lpstr>
      <vt:lpstr>Ultrasaurus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susan smith</cp:lastModifiedBy>
  <cp:revision>47</cp:revision>
  <dcterms:created xsi:type="dcterms:W3CDTF">2016-03-04T14:39:07Z</dcterms:created>
  <dcterms:modified xsi:type="dcterms:W3CDTF">2016-04-15T15:57:32Z</dcterms:modified>
</cp:coreProperties>
</file>