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578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0ECF-2DA9-4C25-9BC9-641B3A378BC4}" type="datetimeFigureOut">
              <a:rPr lang="en-CA" smtClean="0"/>
              <a:t>13/01/2014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9A94-EEB7-4C6B-82A1-0FFB19DE47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453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0ECF-2DA9-4C25-9BC9-641B3A378BC4}" type="datetimeFigureOut">
              <a:rPr lang="en-CA" smtClean="0"/>
              <a:t>13/01/2014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9A94-EEB7-4C6B-82A1-0FFB19DE47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0254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0ECF-2DA9-4C25-9BC9-641B3A378BC4}" type="datetimeFigureOut">
              <a:rPr lang="en-CA" smtClean="0"/>
              <a:t>13/01/2014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9A94-EEB7-4C6B-82A1-0FFB19DE47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915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0ECF-2DA9-4C25-9BC9-641B3A378BC4}" type="datetimeFigureOut">
              <a:rPr lang="en-CA" smtClean="0"/>
              <a:t>13/01/2014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9A94-EEB7-4C6B-82A1-0FFB19DE47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2598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0ECF-2DA9-4C25-9BC9-641B3A378BC4}" type="datetimeFigureOut">
              <a:rPr lang="en-CA" smtClean="0"/>
              <a:t>13/01/2014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9A94-EEB7-4C6B-82A1-0FFB19DE47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324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0ECF-2DA9-4C25-9BC9-641B3A378BC4}" type="datetimeFigureOut">
              <a:rPr lang="en-CA" smtClean="0"/>
              <a:t>13/01/2014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9A94-EEB7-4C6B-82A1-0FFB19DE47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093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0ECF-2DA9-4C25-9BC9-641B3A378BC4}" type="datetimeFigureOut">
              <a:rPr lang="en-CA" smtClean="0"/>
              <a:t>13/01/2014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9A94-EEB7-4C6B-82A1-0FFB19DE47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157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0ECF-2DA9-4C25-9BC9-641B3A378BC4}" type="datetimeFigureOut">
              <a:rPr lang="en-CA" smtClean="0"/>
              <a:t>13/01/2014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9A94-EEB7-4C6B-82A1-0FFB19DE47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307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0ECF-2DA9-4C25-9BC9-641B3A378BC4}" type="datetimeFigureOut">
              <a:rPr lang="en-CA" smtClean="0"/>
              <a:t>13/01/2014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9A94-EEB7-4C6B-82A1-0FFB19DE47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939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0ECF-2DA9-4C25-9BC9-641B3A378BC4}" type="datetimeFigureOut">
              <a:rPr lang="en-CA" smtClean="0"/>
              <a:t>13/01/2014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9A94-EEB7-4C6B-82A1-0FFB19DE47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851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60ECF-2DA9-4C25-9BC9-641B3A378BC4}" type="datetimeFigureOut">
              <a:rPr lang="en-CA" smtClean="0"/>
              <a:t>13/01/2014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D9A94-EEB7-4C6B-82A1-0FFB19DE47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5649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60ECF-2DA9-4C25-9BC9-641B3A378BC4}" type="datetimeFigureOut">
              <a:rPr lang="en-CA" smtClean="0"/>
              <a:t>13/01/2014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D9A94-EEB7-4C6B-82A1-0FFB19DE47B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5142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a/url?sa=i&amp;rct=j&amp;q=&amp;esrc=s&amp;frm=1&amp;source=images&amp;cd=&amp;cad=rja&amp;docid=zg3qWf669FAvvM&amp;tbnid=4aPm-KtCok4PVM:&amp;ved=0CAUQjRw&amp;url=http://teens.lovetoknow.com/icebreakers-christian-teens&amp;ei=mlkpUvs2r8SLApeUgdgD&amp;bvm=bv.51773540,d.cGE&amp;psig=AFQjCNFnGY9sd_o-Q2fOlXSt07RvA1d57A&amp;ust=137852801819937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hyperlink" Target="http://www.google.ca/url?sa=i&amp;rct=j&amp;q=&amp;esrc=s&amp;frm=1&amp;source=images&amp;cd=&amp;cad=rja&amp;docid=SFfUvG_C6SIbCM&amp;tbnid=UP6pXI4wwiO0sM:&amp;ved=0CAUQjRw&amp;url=http://www.phillyimc.org/?q%3Den/comment/reply/88586&amp;ei=6VkpUs3VIqO_igLO3IDgAw&amp;bvm=bv.51773540,d.cGE&amp;psig=AFQjCNHQqmRAuGhw4HloYAzzGlKeHspc0A&amp;ust=1378528082245515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a/url?sa=i&amp;rct=j&amp;q=&amp;esrc=s&amp;frm=1&amp;source=images&amp;cd=&amp;cad=rja&amp;docid=vJoOHSacrUs4UM&amp;tbnid=jXBB_FMFYhz8lM:&amp;ved=0CAUQjRw&amp;url=http://www.paulusbenedictus.com/2012_04_01_archive.html&amp;ei=flspUqTOMuvRiALrnYGQDA&amp;psig=AFQjCNFafejhqhll7lD-As0FEyWkOG60SA&amp;ust=1378528489158785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a/url?sa=i&amp;rct=j&amp;q=&amp;esrc=s&amp;frm=1&amp;source=images&amp;cd=&amp;cad=rja&amp;docid=WXzYEdVbCQpcPM&amp;tbnid=1cfdF_VhpCZYlM:&amp;ved=0CAUQjRw&amp;url=http://chrisbouher.blogspot.com/2011/06/whole-hearted-repentance-guarantee-you.html&amp;ei=YVwpUselDobCigKco4G4DQ&amp;psig=AFQjCNFuF8Umuji05y0BTtcHziOVnpSzOQ&amp;ust=1378528664635298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a/url?sa=i&amp;rct=j&amp;q=&amp;esrc=s&amp;frm=1&amp;source=images&amp;cd=&amp;cad=rja&amp;docid=_khCL3zF_2g-yM&amp;tbnid=n1FnlZTemdb0zM:&amp;ved=0CAUQjRw&amp;url=http://catholicexchange.com/blessed-are-those-who-are-persecuted-for-righteousness-sake-2/&amp;ei=S10pUvG4J-zpigKjlIDYAQ&amp;psig=AFQjCNEJxlWmxQxAkVEOj93m29ZgvqHDTQ&amp;ust=1378528932611836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a/url?sa=i&amp;source=images&amp;cd=&amp;cad=rja&amp;docid=g0hwci8uUaiMvM&amp;tbnid=UGzgnNDq1I-1lM:&amp;ved=&amp;url=http://www.presstv.ir/detail/243084.html&amp;ei=uVopUrmXIOWoiQKNg4CoBw&amp;psig=AFQjCNEieAVmCQMD_sowvDTYObCzK2rgpQ&amp;ust=137852831358387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a/url?sa=i&amp;rct=j&amp;q=&amp;esrc=s&amp;frm=1&amp;source=images&amp;cd=&amp;cad=rja&amp;docid=Q1PlOowz7lPFCM&amp;tbnid=inNtqHd-E3mC3M:&amp;ved=0CAUQjRw&amp;url=http://angdayariko.blogspot.com/2012/09/tell-me-where-it-hurts.html&amp;ei=sVgpUoXEOYGbiAKByoGwCg&amp;bvm=bv.51773540,d.cGE&amp;psig=AFQjCNGYJzAZ15krYQYdmuwtJ51Q72I7iA&amp;ust=137852777036071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9471" y="158775"/>
            <a:ext cx="7772400" cy="1470025"/>
          </a:xfrm>
        </p:spPr>
        <p:txBody>
          <a:bodyPr/>
          <a:lstStyle/>
          <a:p>
            <a:r>
              <a:rPr lang="en-CA" dirty="0" smtClean="0"/>
              <a:t>The Beatitudes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396174" cy="4903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83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/>
              <a:t>The Third Beatitude</a:t>
            </a:r>
            <a:endParaRPr lang="en-CA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700808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/>
              <a:t>Blessed are the meek, for they shall inherit the earth.</a:t>
            </a:r>
            <a:endParaRPr lang="en-CA" sz="4000" dirty="0"/>
          </a:p>
        </p:txBody>
      </p:sp>
      <p:pic>
        <p:nvPicPr>
          <p:cNvPr id="3078" name="Picture 6" descr="http://cf.ltkcdn.net/teens/images/std/136407-367x327-Friendly_Group_of_teen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32478"/>
            <a:ext cx="3217907" cy="286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phillyimc.org/files/WHYVIOLENCEDOESNTWORK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35105"/>
            <a:ext cx="2771800" cy="27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4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80648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/>
              <a:t>Being Meek means to be a friendly person, who doesn’t use verbal or physical violence to get what they want….</a:t>
            </a:r>
          </a:p>
          <a:p>
            <a:pPr algn="ctr"/>
            <a:endParaRPr lang="en-CA" sz="4400" dirty="0"/>
          </a:p>
          <a:p>
            <a:pPr algn="ctr"/>
            <a:r>
              <a:rPr lang="en-CA" sz="4400" dirty="0" smtClean="0"/>
              <a:t>Meek people are </a:t>
            </a:r>
            <a:r>
              <a:rPr lang="en-CA" sz="4400" dirty="0"/>
              <a:t>a</a:t>
            </a:r>
            <a:r>
              <a:rPr lang="en-CA" sz="4400" dirty="0" smtClean="0"/>
              <a:t>nti-violent </a:t>
            </a:r>
          </a:p>
          <a:p>
            <a:pPr algn="ctr"/>
            <a:r>
              <a:rPr lang="en-CA" sz="4400" dirty="0" smtClean="0"/>
              <a:t>Also they are Friendly</a:t>
            </a:r>
          </a:p>
          <a:p>
            <a:pPr algn="ctr"/>
            <a:r>
              <a:rPr lang="en-CA" sz="4400" dirty="0" smtClean="0"/>
              <a:t>And are OK with who they are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21876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2.gstatic.com/images?q=tbn:ANd9GcQUCS_Z26Dt7rSR-EO8SOUcfFZyg3iIOewp6zn7kNPig9A4Nn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3415382" cy="256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6892" y="379983"/>
            <a:ext cx="7560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/>
              <a:t>The </a:t>
            </a:r>
            <a:r>
              <a:rPr lang="en-CA" sz="4400" dirty="0"/>
              <a:t>F</a:t>
            </a:r>
            <a:r>
              <a:rPr lang="en-CA" sz="4400" dirty="0" smtClean="0"/>
              <a:t>orth Beatitude</a:t>
            </a:r>
            <a:endParaRPr lang="en-CA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237028"/>
            <a:ext cx="6264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/>
              <a:t>Blessed are those who hunger and thirst for Righteousness, for they will be filled.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09631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268760"/>
            <a:ext cx="56886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/>
              <a:t>People that hunger and thirst for righteousness are willing to stand up for their friends and what is right. These people are loyal and brave.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94470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37795"/>
            <a:ext cx="72728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/>
              <a:t>The Fifth Beatitude</a:t>
            </a:r>
            <a:endParaRPr lang="en-CA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475656" y="1398115"/>
            <a:ext cx="64087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/>
              <a:t>Blessed are the Merciful,</a:t>
            </a:r>
          </a:p>
          <a:p>
            <a:pPr algn="ctr"/>
            <a:r>
              <a:rPr lang="en-CA" sz="4000" dirty="0" smtClean="0"/>
              <a:t>For they should obtain mercy</a:t>
            </a:r>
            <a:endParaRPr lang="en-CA" sz="4000" dirty="0"/>
          </a:p>
        </p:txBody>
      </p:sp>
      <p:sp>
        <p:nvSpPr>
          <p:cNvPr id="4" name="AutoShape 2" descr="data:image/jpeg;base64,/9j/4AAQSkZJRgABAQAAAQABAAD/2wCEAAkGBhQSERUUExQWFRUWGRwaGBgYGRwaGBoaHBwYHBwcGBwXGyYfHR0jGRoZHy8gIycpLCwsGB4xNTAqNSYrLCkBCQoKDQwNDQ0MDSkYFBgpKSkpKSkpKSkpKSkpKSkpKSkpKSkpKSkpKSkpKSkpKSkpKSkpKSkpKSkpKSkpKSkpKf/AABEIAMIBAwMBIgACEQEDEQH/xAAcAAABBQEBAQAAAAAAAAAAAAAFAAMEBgcBAgj/xABGEAACAgAEAwYEBAMGBQIFBQABAgMRAAQSIQUxQQYTIlFhcQcygZEUQqGxI1LwFWJywdHhM4KSsvEkohYXQ8LSRGNzo7P/xAAWAQEBAQAAAAAAAAAAAAAAAAAAAQL/xAAWEQEBAQAAAAAAAAAAAAAAAAAAARH/2gAMAwEAAhEDEQA/AMiElf6Y83eGw2G2bEQ5I+GgcLCC88BY+D5od2q9V357Ub2+2LRwjiAC6X1LGgAZ7ogk8q5EUMUbhaajW/iFCv0xeOG8KRx4ypZQBoLBCWNVdnyGAvHB808+YSCEVyZ35qiCiSPNjYAutyOeNQijCgAChirfDrh5XLd46IjSHYLv4F2W262bP1GLXiBYWFhYiFhYWFgGszlw6lTgblsqyatbalJGgVRXaiD9RzwXIwHzfFnTMpCIGdX03LZ0rq767Gmtu7XqP+IPrqKl6dK0L2HU+u2+IeQy7ADvLJrfnXM7151XPywCg+IkcjSIYCHjzaZbSW+ZWmMImU6dwHVgR0K1e+CcfbbJ2x77wqLJMcgVhrWMtGxWnQOwUstgXuawB0cvfphKCBgPnu1+UjJDSElXdCEjkdg0YUyGkQnSgZdTfKLom8P5DtJl5p2hikDuFViFVioVlVlJetPiV1I333rkaCYVOta2J57X+3I+uHigJv8A2++A8vbbKAEmdRSSObDWFhfRISNN+FxVczW149xdr8qZjB3v8QFl+RwhdBqZA5XQXVQSUDEij5YAtrobC/tjsa1z5n/evsNsAIO3+TcRlZS3e33dRSkvWiyo0bga1s8vm/lNEeG8fgnKrE+stEkwoN/w3JCtZG1kHY77HbAELx28VfiXxBy0cU7ITK8KO+nS6K4Rgj93I6aXCsQCVujiQvbfKFWcSt4XWPR3UveF2GpQsWjvG1KCwIUggE9MAcaAEgneuQ6A1X7fvj0Nv66YCx9r8qVLia1ELzk0+0UbaXYirBVrBWtVg7Yc4N2kjzM+YiRXBy5QFirBW1oHBWwPOvXnyIOAKhiTy28/X2wnUHetx/VYARdvskwciY0kbyEmOQDRGakKkpTaTsQtkXh/iHajKxsVeSmRkQgI7HVKpZFARTqLKpqr3A64Aq70Ab9K8yTjpX6E7/p+uKnN8RMssE0sbmYxxNMqaHi1KjAOA7pRIJVWA3U8x5T27bZVkYrKwYMI9IhlMuplLjREU1taAsCFIIBPIYA4qnVvy/1/r9cRpJwjVzu9yaCgDfethv8A0MBsp2vycKqn4ppAY2nDuHY90TI2pmC0qqUdaNVSrzIBJ8N4xDmlcxk+HwsHjeNltbGpJApoqQRYojrgIGcicuxBXn1Y37bRnly54WCa7gFWWqFULFV08WO4D46dseRhMcWrsT2LOcbW9iIGtubHyB6DzP29AruUyUkpqNHdvJFLH9MaX2H+Dkk9SZwNGnSLk7ernmo9Bv7Yv3DMnl8kiqWjgUiwNgWrrXM+5wd4N2qgkfu42JYflOi2HmAjsR/zAYCJkvhRw9NJ/DgFSCCJJNyP5rfcYL53sRk5FowqnLeO4225WVq/reJ3D+NwTErHIjMPmQMNY915geuJkj0L2+uAUMSooVQAqgADoANhhd+v8w+4xlXa7tS0fGMtG7lYO7fe/CWexZHIkAUAfM4u/CcpFQdCJL5MDZP0P+WAsOFjxGNtv6++PeIhYWFhYBY8O9Y9k4D5nOrNq7mUeBgrEeJb2JWxtdEYRQSb4eRO0L962uHNvmQwX5g83fNEwv5dYWj5rdb4b4T8MooVkRnDxtFJCo7pVkCSc9Um7OQKAI0jayCaIXaDNZhc3w1YChZvxNrI7rGwCKRrKKxJA3Gx38sVeLtvm4IgmuJWLZyQvIysjPHmWURK08sVIB1W2orSijiiz5v4aq0cAE38WIShpJIlkEhmbXI7IWADaxqBvbkQRg32f7OJkzMUfUJO68OlV0iKJIhWnbcLewAF7DFO/wDimeOZx30cAmzpRnm8axL+ChkpbdVHj250SfXBg9rpv7Jizf8ADWR3VDIVPcqpm7ozldQOjR/Eq+o3rAN534dQvM8hmcd5mFm0hdgo1mSK7+WR3Zj9MTT2LqQMcwe4WeTMpF3YsTSB7PeXbKGkdgtXZ3JAwHy3azNSypl4poG1TzxfiVi1JIsUCShkUSadQZihpiNvpgfD8Ss2/cECFSYctIUbQomaZiH0GSZWAFUNCv4ufTAXPhXZQQNlCJC34TLtlxa1rDd14jvt/wAPlv8ANiN2F7PtlUmeRCjTSsUjZlYxwgt3UVoSu2pzQJ+fETtv2oly+YWJJ4Mupy002qZdWp42QKg8a/MCfM7Gt8CMj8Qs3LmY0KxxgtAjQNoD6ZYkkZ1LTCQkFjQEZUhCCbugmt8MA3e6s0zNLFNEWMQ7zTLIj27FrdlK6R0qqA3uc3YZ+9OYOaJzXeI6y9yugKkbxBDGG3BSR7OoGyCKqsV7N9vM7Hk8pO82XBniaZqRQVVVjpVWWdA+5YtpbVuAq7Xgh/8AHczZgVJCF/EZeFcsUInlSZYmMykvqFB2YDTQEbWb5BIzfw78Ghc06tJDPFM5hD94J5DK5AsCM6ya57Gue+LBwfgP4eeaUSllmER0FQCGjjWOwbs2qg1WxvFf7Jdqc3NNlu+eJkzMWYcKkZUoYJVQU2s6tQazsKrETP8Abec8QbLRyxhDJLBRRdaFYGkDj+N3jHWK3RVINAk74AjJ8P4zAkTTNpWHM5e9ABP4p1bVz2KkAV19MPQdg270TS5kySd9BMSIggPcI6BQAxoEPz35eu0LKdo3j4HlsyZleVkhXvWAca3ZVOq5ACwsqWZ1GoEtW4xyDtJPmOC52bvFWaIZlRJGBv3WqmGhyAxUc1YgHcXgJGa+G6tAIjO1d1motWgf/qpllJ+b8pFevPbDed+HHeuZZcz3mYLoyu0IMemON4wjRhqNq7EtqB1URVVgVlu0+YWXTHLGzSyZCLvWDOpE0EjMwTvdINqD4SL63hpviDnYoBK5hl1w5ghVjK6Wy+YSHWx7w2pVi7DYDTzG5wFmyHYVURwsp/i5ZcuaijUCnmkL6K0btKfAVrzuyce+zvZF8mKTMeFpNbosWmLSEK6EUu3d2xDkqdyvIDHnsb2pabWk8kLP3hSJlaK5AEV2BWKWRQyWbpjtpO2DQQu5cMdIGlRyF76ifO7A38sB5MB8k/6QcLCiVyPD4RyADcgNv5cLAfHyIWIA5k0PfG18Lm/BZWJY4+8kYhI082O9mue9mvXmBvjKeyWT73NxL0vV9hf71jZux7JmM5LIDaZYCKPy1Nu7++wX2vAWXgPY4Gps5pmn2NHeND0Cit6s78hZoCzdviy6jkAD6Cv2xCiYgWN65j/TE2KSwCNwcBVu0PYOGRu9iURy6iwdCVIY82BQgi+tc8U3jHaDiuUQlZVnRCQS8YcgeeoUSPfGs5k+G/LfAt8sj6thR2qvTAfPeZ4/Nn5+9nYGRarSAqjTuKH+t3gvwvj02WtstKcux3aPnl3PmAwPdn6FfVeWHO2fZpcpLHNACEYlWHqN7+1/bDeayC933q/LVkDmpPUb7eo/ogfy/wAW8+pAkXK15yq6Bv8ADLEzIfegMWnhnxOmkXfJBz5w5iFk+5ax9cZCubMYPdyUDzpdVj++v+oxFznGYwttHlZGvpC8bfXu3UfpgNxn7ez9YsrB6zZuM/8Atj3wDzvxBckj+0Ilvplss8pH/NJQxlGW7V6N48nlB5Exs5//ALZCP0wQHbLPSLSS9yvlEqQ//wCag/rgLhxDiTTJckeenXq+amXK5f6qp3HWg14vPZSEplUASNWK3pjVkRAxJAAbc7dTuefXGIxcDmlYS5l3WPmZJdTMwBUVGG3diWUUDQuyRjd+zfH8vOumGUMQASrH+KBsBqHM1Vat+m+AIRuVpR825BNHSNr0+/L64kWp03Gp8VgUDRq9XUA+v648PIByB/b7/XbHvK5rUx8NLzBsb37YCFm48pNKDJJCXyzM5XvE8OpDGe+Xy0tXi9MSv7Uy5jaQzQ90vgZu8Tu16FWN6Qd6o4oU3w4zT9/qfLgvDmowQxAPfSK6toWIBAAtNuxJ3s3sSznZBjO80H4VlXMQSrCx0oe7y7RMr6UIVvFrU0flF4Cz8L4lBLB30WlYkaRbYKqqY2ZGPkFtTuOmGZ+N5S4QHjIlEndSpoZE7tdTkODS0MA8v2ckThcmRV8t3ztK4A3hAecyBadDQ0nSLU0R1rEPKfDyQH+M8XdvJmmcB2Y6cxl44QAWQamBViTttRHkAtP9mZcypIzK0qIYF1urfMVkpgdi9oGHWheJGWz2Xk0sksEj33etXQnVzKgre9AnT6HFK4V8PMyrB5J4WbupC+xZTmissUchVlooIJApB3teWIkvY3MZTLTykK0//pGy6xB5SJ8uXoELEoVGDadgFVWINVZC/S57Lnu0eTL+JiI0ZozqKkg6AebA7UBsdse83mIYmV5pIka9KtIVQkn8qsxs8+QxSuJ/DmUdwIGhHdwxRs7sd2SQyOzxsjxyhnZmA8DBiTq5UU7f9l5M4yNCYgyRypbuUID6dyNEiSR+HxIyb0KYb4A5F2hymuZe9iU5YhZCxVAmsA1qNDfkfXY7jHvNcXykY715IBY1htSWwAamXe22DAV5EDFNm7JTSPIYnyrh5svLz0Oe5hEUgFRP3Xjpwy2QCRtd499newJjA71svJoykmXBBLaXeaaQMNS7DQ4B67EctyFxyedhly6OhjaGajHYAVtVkLpPNudjnYOwOPGY4tDHEGDK9kbR6PFqdYyavdQ5AJs1y3OAeY7MTNwuLK6okzMCQtGQSYxJAylXvSGptO+35j7kPlvhq6JKqyREA5cQWW8Ecc65icN4eby2RV8lusBY07Y5G0USR0Xkj10qorwDxamYgKK+U8je2xwVgzAZmUKvhUMrhbRle91I25jcA+vXFWyHYd+/Vm/DtHHmc3NQskjML4AVKUGUmufIAg9MWLsvww5bJ5fLyFWeGNUJU+GwOlgGq8xgGsvkZET+N3JkRj3JgR0VdY02ULNuNTWfInE+KJliAFl6uySRfPfVf2xJHzVVV/W2PM9aTf8AV+eABR5iQ7mURkk+B3XUNzztT/4rCw9k+LyOgOluo+oJB5nzGFgPmHstIVmLDotf9RUDG6/DrhATJoCN28bHqS/i3+9fTGR9keDaogx/O/P0Xl+tn6Y3TsyP4fy6RdAegAA/bAF8oSjaTZB5YfikIYryDbj36j/P748SiwCOY3GHpItSgj3HvgHTfXENBV+V4lwvqG+GpFAvyOAq3aPhQlhdCL0sGA9uf/tJxnHEci+VYpuyN0PIg/tjWs6p1fS/3GAHH+EiSMDqNwf66YDGuJZVT8uwvw7ix6Gt/rgWEkicOrMGU2DWrf2bbF14x2Zt/Dt98AuLcJ7qHvGc/wCE9em2+AFydo8xqtjGWO+8MX+SemDPBOM5qZZgrEGOIyKIo0BLBkFHSt1RPLFTfMauQ29d8bd8JuzEaRLmbYvNGNjQCjVZrz3A3wEH4jSasnlpdLIHkV1B2KiaMllI6eNAfrgF8Os6crxsxOu7o0XsaWQE++mj740z4ocM7zhzt1Ro3vyAdbP0F4zHtRlnyHH1zEoIiacSK3TQSFb7A4Dee/2JWmYBiqnZSa2sgEgX1o+3TFByXb3OCKKZo45B/Z7ZmVA4jHhk3dSIydZj/J8t9dt79lsrR1H18uvP2vb7Yg5fs1lURkXLqEMbQkW1d07FmTc7KWN0OXpgA+U7ZiXNCFcs5iE3cmQd4WD6LLOBEY+7BIXeS7o6axzi/aIZSTMImUR48skMsz97pYiUsLRNBBYUTRYAjbywQThWXWfvjl1WUEaXJYAmtAYAnTr0CtdXW19MNydmspNmpMzKVmJSIBdyqGHWbJVqcEkHSwq0B36AL/8AmIE750yZMUa5jS41izlw994TDoQOUYAq7G6sAnEniHbWSOSFZsoqK4RmYytoXW5VVDiLu9YWmIdkHioE88Ec1wPIATzywoisr97IxITTIB3hADEIWumIAJ3u7388QyvD55YSwgeaSMGEa2/ixp418KkCRV+YarHPADou2umpPwwEMhzCwuJTrZsusrHWmikVu6eqLEbWN8F+y/aiTNSFJIRCe5hnTTJ3lxza6DWi0wKHlY354cfszk42aZ4YkaS1ZmYhdU3hcKC2lWkJolaLXzN4kcNigVmeEISgXLkpqJURFqjboNBY/ffAVcfEPu9U0uWqJ1zJQrKWcnKMysChUBQ3Qg++2+PGb7YmVNMmT/ia0VFLzrG4ZXe0rLiV2XQQVWNqsG6JxZ04HAQq/hRS97QYbVMW73Yk3rskgjrgTxLhfCsoirmFhhBbWveu4YlRo+YtqICtp03VNVUcAEy/auBYjMmRAjGVjzcjd6e8XV3oRE2snvEABBAAYnagDJj7avFGSMkwcOqNvOYdLIziQsct3pIIKE92aJBJo3ix8L4fkmgLQRxvA8QitbdGiVnHd0bsBmf7nyw3H2PyZQRjK0NWq7cOGC6QRJq7ytPh51W3LAMdmu0kuazTqVjGXOVglXS+tg0hkB8QUBt0I57aAebELFzXxBWFpg0JLQfiDMO8vSkPd92Vtf8A6vexkDarbnWCv9mR5eVHhyoCLF3JeMm0jDWo7sfMo8RsWd9uZxGi4RGsuazDhZfxQVW7yPu0EKgqEIbdyQxskC6HKhgIsnbB0lWGfLrHN3uXSo5i6aMyzqGvQviUxsCpHkQaOCmR4pJm4JGhAidMw0Vk6rWKcLId12LRq21bEjfrir5yDLZaORZckwgdlIRVkeVjHRWQyK5KKgB02R6UMd4TxqBHUxcOmjWPUFcK2xla2pCQSGIRr/TY4C78MicRxidg0wjAkYbBm6kUAOfoMM8UZZYyEkKHoVG59ArDxg10322xXv7aneQMFYIo2LrIoVtwRImi9qAvpqJF9bQnEFIRv51JHzeQarIFfWv3wFDgz3hHdwZjRXh0zOykeYZZADfO65nCxaIuMSOLEDEWaIZSDRIsHXyNYWAy/szkNOSUVuFU/XY197H1xoizSabi0k0DTdR5CuXPFa4VlqiAryxYuHAhFNbr+3+4wBfIZ0SpY5jmOoPkcTsu+1YA5s9xIJh/w3oSenk/+v8Atg2p3vmDywDeaRlDaTWobGr0nzrAXJcffvFy8ykS1d7aSAfmHmDiyNKFHiqvXGZcV7UQ5ji0EUKOj5ZplkYgAMCFAreyNVn7eeAu0zBiCPbEKSKxWPeTbdx5G/oaP+eHmj3wFUzuQ8TGv6vn74x7tnxPvcx3KfLGSPdr3+3L743LjPEI4keSQ0iCyfQf5+mMh7K9nzmJzMwoOzSUeiFiRf8AiP6A+eAD8W4UIIIlI8TeI+/9bY2j4VTXw/L+gZf+l2/1xmnbnLl5AQDQ2Ueg/wBzi/fCViuWeMj/AIcgYf4ZF/8AyDD6YDTc1klmieNh4ZFKn2YEH98Uf4h9mnzfBtTp/wCqhjWXbnqUDvQPddRrzAxf4Rth3RYo74Cudn87JJlMu/V4ozuP7ik8wNvXfmcS4R3wsk0D+RgNxYO67jf9sPQ8OWCFIk1MqKFQfm0rsB0uht7DChmVVFC7NAAXd/1eAEcV4JO7d5BmzGRsVdVkjNXswFGj1F9fPArKcVzWVnIzwFMuiGXLQSPESTdyIlsCCQBtveLoIwD/ACn06/5Y9kEdb+9/fAVftFwaafhmYTUJ8w8RC6I+5DWQVUo7miPU/bFVPYnOiW400GH8RBl5NS7Rd1mO4c72LeZE8x3YNY07VvuOmIOdzEiG0XUgosCdTAXvpFg8t+vI4CgZnsvNJDKqZXMJGPwrCCSbVI80ctzun8YjeI1ZYajRABAOJ8fZPNJK0sSyRyvms4dRkOkQyQy90WXUVrvu7PImxZxZ582liUaWondj4kFEsV2Orwn5fK98Bo+MhZFVWYAh+YcAm2DL4huVIJXUATqIF0LAHwvsrnO7VGXMIpkyolXXovS57+RWGZkY2hpmGjVtS2MWrtblWnyM+WgjZmCxBF1DcLInIs3RVsknE951dhzvkaYjTubuyPzbee2I2dhVTrZtKb27NQBF0QNq5Vz3oAg7HAAu2XA83Nn9cXemPTEImjIqJ1djIXudAtgqbKvqG1DrB4j2ZzIi1kSsWzczTJrZy0GubuAid/GNALBtKup3s3prHe0XbGOCSsuC85VlKWwA0lidQa7YG6TY113w6mdCRRvPJKTQGoEnV8vjAXV4aA5beIXzwENOA57vsq+jMyFFhGqRwFAEjF9TJOCjCMgGxKH0gYI9l+DZtc80k8UkcbpmBJqfUpcyKYyCZmLfw9VNpQDlWDvZrOd+n4jUWRxoC6DGq1dtTGzqO4PkaGJ7wuhXQqsTQJY0SBsf0wAPjnGIUB1R61BVGj3JIv5nKamaiBQG29mzyj5WCORkMcTRgMSNiDseT/m6DnQrFkbLgMG7oKaFmt/TfT03wOfigAqKiSSCKHh8xZFE7g/TAEMnklILhaPJyRRYDbcgDkORw3wV0WOrJo6fFyB38Ivl1GIcZYko5AJQlACe8Db+Ildl/lHrW/TEOXjBVoFmMerwiQ2HW9zso3Q8mBO/1OALyxb/APDMn97Uov6FunL6YWPUE/hFjf0FD7Ek4WAr0MFJ9MGuDICn6fbEXJxAgHp/riTkMyI1CttbEA4AgMoChjaiNx9Ol4EZPNvlnEL7xk+An8p/l9vL2wciG9/rhnjHDxIh23/b1GAg8W1SUb2HT/PGdfh+74tLJt8kf/YAf2xofCcx3iENs6mmHr/vzxmfbbPCPiT+Xdxn60fXAaBDxBB/EZlUaaJJAG2+5+uJmZ4gqwmQkaQLu9q878qxlHZnjCTtPG8qIgGvxEaSKKupvoVP3GI0XGJc/HHkcuGXLrSs5+dwvQelVf61yIczOfk4tmNIDDKRm6H/ANQ9NXqT06CzzxoHDuD91FpIGpvmPQDoo9ANq9fXD3B+CxZSGhpStzfIHzPUn054OcNyusA02noW2ZvUjmBe+/PywFB7T9nyzJQ5AWf16f1ywV7CqE7teTGN4235lGWZL9dMsn/Ti4Z3hFg2LJ5/Xn+mKo+TOWlM4ujJroeUYCsB7xNKf+XAaPAdhh7DGXIrbl09R0/TDpO/vgOSx2OW/T/z0xD7vSGoWbJF7fQfteJ+GpdvrgGefqPLrjqX7el39+n2w0aUkgDfc+vTfryAxxySNtPT1wHuUdbrbY+X0xFzBDAgHxEEijzqt/bcffD5b6n023+uIebjKeJaAWyRpJJ6kLp+u1HAD8tk+5W96vlufahZG3TbD0kKbUgXUK1VTewI338trF+uHcvxAUBvfUEHUL6nbkPPyrDB4ine92WAkbcJqFnSBdDr15csBHg4RHGCVRgXK+FRpZaAFMVayAS55ndzzFX4eXvj3LkHwjXGzKzqSNSsasdGO18ga5kTZJBTUSWrluQNifLba9/blgWnDKBDyvWsOdLaTe1KdADFAaNEnmBsvhwAPivBsu84eaoxHWujpSjep1Zfzai1nUDfne07s7w1xmRIrNIirXeEgLVaPDpY3qI1E6a8Hrs5xTiWYZ8vHAiyo3id5VsBRZJYKAvi+UbA39MO8H4goaTu4hG2u2jbQrGvCGpCRp2NMNjR63gCkzyUVBBO1CybW+d6gQDVbGxX3gHiuYjYlohSC1ZXLggbVpsMGI3PzDbn1wTizy3RUrRrmNthdVYIA2+hw08zOfIE7EbilHUijR5XvgO/iFlD908kb6SSjXYXkDSsdrNgAg4rMXEpX0pA0crRKO/Vet0PzDwsaJpzZBPUYsmTdY3UDUpkJtiy0aAaqOxsAjVzGJXFIC9gLR56tI3YXpFgg2GArAVdJZZHEiOECWG1AlqH92vOv3rD8nAw5j0xqgcIzHSSxaMggmtzYJ+zWRQxcwfArEXt7nfkLwO4wY9aaj+YDnW5BoG+d1y61gPOXiDrq7w7k/lTbcivEl7ct/LCwSiy9AbH9v8ALCwFd4G1Lob5l29xghLltepPMWK/roa/TETNwFadeY/UeuJeQzok0svQ0w6j+jWAkcEzBI0N8y/qPPBNv68sDszlyGEifMOY8xiTHmBMPC3LmvUHyOArnH1bLyrmU3i+WcAcl/n8zpP6E4yX4pdnp5M+0qgtDIkZRlDMCNIB2UHrf3Hnjfjk66E/164FS8DdP+HFHJFd90zBSh84zRWv7pquh6YD5yyPZYahrMh/urHufoSD+mNM7O8KnChYoxlkqmkamlI8gK0oPSuuL9nODXE5WBQ4B0rIwKE+VqGNeoGGslwnQFPdAv10eFAetBm2F9eeA88J7PRLRKmRx+ZyWP0vYfQDFkjj9MDFychI7xEKj+V2sfTYHBWDLoBso+2AU7BVs8hz2J/bFe4i0coiEbrqDq4U7MUvS/hamrQzdMWgAeWIuejUfxCqllBokAtX5gCd9xeAi8BmBy0L/wD7a37UK+3L6YIySADVew3v06/pgH2dVu5y7hiPAVdOhFtVDoQ3Xyv0wQzvDDLtrZEKlSorezv9xttgJsGZVxaMrf4SD+2FNHYwOy3ZbLR1phRSOoFH7jfBOOIKKH7k/vgBc77jfeq/ocvX749wt18tj/tjvE8p4g4F+fp6/wBeeIyT2PLyvb/xgJE8u1jccj0Iv/bHC5ry5VuP3xCm4nGjojvpaQ6UU/mNEkD6Xjk8tqWJ0oouxuWAHQJe30N4CFxXjLRjUkMkgsaiq7KDqsvqqwK3C2R9sMjO6wVdXAIOrYjnyZNIIKmvPUuxPPD+S4lrsMH0t8pddmSvzBgCvP5WF4WWyaxoFjURL0CL4Qb8gKr3A59MAPd2omomiHzarLaRuTerSTXK9x1vDbcTJopDJmNG4O4KncUpYANtzIJ0kbirOJI4ewBBZ2VrDGhY+mkAAbkbbYj5fhpjHc63eNrA1kMQpDGiRRrahRPIeWAkcAyLJrneJYpHqxyIQUVD34VN3YXa/PEqecBwx1H8p5MviPysdyLYbcqsXhtOIRoRFqXUFPM7kbE1q5jz3/bA/L8BhEjGNVEj+Jn1kmjdEDe1vlZGw8tsAVnzSxpIy66A67qNjyYA0APpywLn7R1GgiieQy7mtwqUDqJXoflDcicEDlfCAfytZOpl2q7AQ+Lnup254jTOdZdfEOpQBGTlqWyKIvfTdg1sOeAHRcbLaUzCGIt4N0Yody4W9JoFRyYixq2xYcrnI0QeIAKKb0NDp02F7bbYBwZoOdYFHemN6wTWohVBBG60WPtsRiWudeUKdKhbA1gLIvPalvUoOx+tb88BYoJB3XMMGsr5UTYr74GcTeN2R2QE3oNmtr5etHlt1PmcDXmXw7yQBOS6V7prJrSbHhJ21LtuLw28mY1qRoH8yMTqs1pogUL3u/Q4CzLmB6/fCxXk4rVhtN2fMdTV+LnVY5gLIqgijgXmODOkgkhajY1L0YXv9fI4jZXgEjAHMZhieoQ6FHsfmPvY9hglluz0NUBI3rrf9y2APQMGAPngfxDgSO2tWMb+a9fcdcOQqSTHZXTuL5lT6+nLDp4cT+Y4BqPMiNQJZFPr5/TzxIjnL/KCq/zHmfYdMeIOERqbq28zvjn9poW0xt3hHNYwGr/E3yr9TeAl91hfhxjqMTzFH719cOYBsR1gdxjjQyyl5AFQc3ZqUe5VWr61grjy1HY7g8x5+mApEPxeyYapZI1/lMbmQH3/AIakfriTmO04z8LR5LUdfh75hSKp+Yr+YtW3IDfngfxr4Q5J5/xKpppi7x34GIVtIUH5fHpJHLbpi7cLyixQxxoAFVVUActgBgPeQyvdxIl3pUC/OhzPvh/CwsRCJwscbCvAdYeeKRmOLOuZkiEb93GSCxXnYse4phuLs+XW74CdpMkSusEr0YrV1Yo7g8uX1wUCfhkc04fvSsoTwhW3AsnUo9G23B5UfLBO22VwvhFlgeouiFo9b67euAU8GqWPvIw7R28brq2ANUzBR53pPMqfclmzpDEAjatqO1c9+vhIxQ4aI1bE0aJG9eljY8tvQ4bmk0qSBr3BABoAdCL2PtiBxPikUNs76dRHzMdJs7VZ0jy6Yl5Z1ohSN9wRXPnY364ByPNr8hKhtIYqGsgHax1qwd9seMyxWK11Ow5DayN9jdeeBsXEWeZhGq6FYo7NzYgKf4ekfKNW9+tDrgnl5LFkmx057H2+u+Agrw1JGSQxgOpuhRFkEWRQs7A3z96xPC0ANAAskWRvzGwa9ufT745+HthZu6Cjludt650a5+ZxYMrwlFOo+Jue+4BobqOnLnzwFazQkAXREXBNncrS9dwhBI22FbHa+WG+ExyRxqsqBTRN95rYAnqSqk+EjesXe8ceMHmAcBUeIcL1bhgKPInwm69DXLoMCstw2Uzli7LGTTRKbTVSkHSuwsAGxRJq68Qxdszw4cx036+vl5XeAHFsow8cITVsCHJUV5AhTRLVvsOX0B/+yEcHvFJVtyDuoPRlG4B6WBv1vEAcHkQFAwddPgIsELfy8+dXR6UB5YLZZwRpNhuqk3XO9vfry8sQuJsHJQ2Svi22IrbbqPt1wDA4TCdzEb67jn9d8LA153BO7j2bb/twsBacpGDu255+2CKt9BitQcfjEfeFtgOn5ieVY9wcXt11/M26RD8o83/0wBvOq+nXCLdeQsDV6WRt74cyTTstyBIz5A6yPc0B9rw4s1Cyfph6Mk+npgIua4PHKKluQfykkL9VWgfreJMGVRFCooVRyCigPYDbDtYWIIXFEn7s/hjEJL5yhmSvZCD+uM54/wBr+N5I3LBk5E/mXvFX7vIAD6c8anjzJGCKIBB5g7jAYzB8bM6WCNlIVY8tRcX7Wd/ocWvhPH+I5jdzBCv9yNmf7u5H6YPcQ7E5aUklNN8wpGg+pQgoT61eAI+G8qFjDmtA/KrB2H/fY39x6Dlii0QQAC3kLN1LkfoBSj6AYZMhG4P+hxWM/wAGzuWUSvPG6BgHFN4VJADbnzO/kN9+WLJlsxrjW+o5/wCeAKZTPBvCdm8vP1HniVeKrMok8J67eRBHUEbj0IxVO0E2eyoDx5iRo492XUSxUGzd/NttfP8AfAarjxI9dOv6YY4ZPrjV9QZXAZT5qRY/fD8q2KPI4DxLnUUqCw1NZUXuQKsgcyBYs9LGPE01iqBB53/tj5z7V/EuZ+KfiYVaIQXGsbbEqD4xIBsCzXYHKh5XjYuAdp483FHNGwqQAlb3U/mU+oOAfzXBJGktJFEdboVLG9/lbWK59QeWJee4MJYyjsyhhvpNbeVjcX9MP5+aURkwIkjAbKW0n7nb9R9cZ9xn4i8RyltNw11jHNgwkX31oCo+uAI//L9BrRc5I0bconIcIL8SrqN6WW1o3zvmBSyHZyXLZcQt/GVFbxnYmidKsGJGnTS3ZGw5dA2X+LGQzRCzB4b21Fao+rKbGLW/EZFVSt5jL9JoqaVB/eRQdY8yvT8vXAD48+iFQwAViFUIQFGq6uja9OV/XDmZZwRYDBgN+o9w3MDzG9dNsQ87xZVdBCMvKHNuY5FD6BsbRhYKnTtfptiVluIRyTxxVJqZlFaeZu7JutlB38hgDHZ5medCV/ISTdkG629Dtv1r0xbhiKYBGNUaKP5gBRI9K6++JKMCARyxKOjCwsLBCwL4lw0O90LIq+vXkeh9fbBTDU4Fqas3sfLbCKqnEJVi0Rq2o6goA8Z8IJ0seQOkHxMR6nfHZ4i1EkWRYKnflW53H0xN4v2fiLmTuWkZwFkRdOhgCCGl17EitiPF79EYieYIO/Pc/r6V9RihmHLjSLFnqb5+u22+FjgC/wArH108/wBMLAYb2a7VlAqS2e7JZNxuQKGq+deXpi89i+IhpDPNJZrmTjHo+d4OcFzOkWXKLdE7kefTcfbAblwvtL+IzDb7LyHv1+2LZlcxqAI68vbGKdms8pYRxShjIyqSPtyr1xsvDiKvkBsPb/xWAnftjuOLjt4gWEcLCwRwLjpOFhEYCPncoJY3jb5XUqfYisVyGJ8vphkIJAGlhsGAoHbob6euLUTWK12y7NSZpFaKQpLCS0fOidtmro1UcVTE+lCWZ9ANb7c79cV/OcfE06Q2pj7wpqI3Nof03xFbP/ickk5tTqUlbsjS+lhtt0IwA4lnKnSNGGvvww9Qqr19SOeA1fsbE0eX7tjYjZlT0XmAfYkgelYNztSnADsrI3da3It2c7cvCxXb7YL56cCF25BVJJ8qF4D5q+LWVjTikxj/AD6WcdNbDxEe5o+5OKxl87JGCEkZQedEiziX2lzhmzU0hN25o+l0B9BgYosjAWLhHb3iEJAjzDsP5W8Y/wDdvy8sbH2G7WZqfLmSfKltQpSNIRh66jqAPK6I2+mKP2L7BRNF3051XsiVW7EAWedk198aH2o45HlpIsusqQqF2vmapVAv1IY+itgI+V+Hsfcgd2gPNtKgAk86FcvLEnJdiFhOqF5cuevctoU+6G0/9uLJwDiIliDbXyPuMSM9nEUbkYDNe0/ZwwH8Slyst98zUZHUm9RZQLK+3Lbpid8OA0+aMqrcUanxdNTCgB5miT6beYxaWjWQb8jhj4e8PkgjnhJQxJOwiAFMqlVfxUNzqbmd669MBY8lmNZl50r6B66VW6/5iw+mJBYKNyAB1PID648t4R4R5n6nc/qceAwYDWACdgCevpeAZy/G4JELpNEyjmwdaHvvt9cUjO/FZ5bXh+SlnPISSDRF7gfMw/6cDO3fwc74vNlj47Ld21aTZugTy9sFOwvGDJCqONLqNLA7EMOYr9cBWps12gzD6u+WAAFwiKqrt03Uljy2Ynni3dle2M0jDKZzRHmSNUciD+HKBuQAflkC3t1AsciMH2iBPIYqfbLh7Du50FvC6yKPMqQa8+lYDRFjoAf1+uOSxA8xePHD86s0SSp8rqGHsR19Ryw/iCsycGonx5kbnbxNV70CGqh09KwsWbVhYuj4+D1i6dgOFpm1niPzDS37qf8ALFMEJOLJ2C4v+EzsbMaRvBJf8rdfowU4C/8AZL4cNlcwZ3YFUB0Lv8zCrPsCfrWNRyMXgX2v74AzcREmlEYAk1W++9bEfscWNnAFYBxGvHceYuV+ePYGA6MLCwsQLHGasdxwDBHhE6nc48GYFzH/AHLPsSR/kcP4bVPET6Afqf8AXBWVv8PM2z9y0ipl0oKUsllHLwmgpr33vniTx/4dFO4bLg6gSHNkncfNve43xp5GOFcUC8jw0QwRIOUahffYWfqwv64Y7VyiPI5h2NAQuT/0mgPckD64J5rNIhXUwUGzvQBAG9k8uYxRviNxVsxkp4YluNlGqU7DSrKx0qLZjS+g9cB863/vfnjqrRB/bHvQASLsedVt7HHla3v6YDWeG8Q7zh5VQS8YV1r+ZCGHL2wS4r2dPFDFMFu49mGlhuDsQ5FEMbBG4xR+xHGFTZz++NBn7RJDliuXenIJUDoeZ5jAW/hvZ4rlkjDlW01fPetz98Vzi/dyZYKXBCmOQMpJDKrBiVrmCAenLFX7I/GGSPVFnFLrvTgb79GH+YwD47xRmk7yJgUIpQqae7jGyxgg2RpoE9bwGicX7ZwwuoLHSRYIFivT7dMTPhb2p/GPnN9leNlHoylb+vd4wvP8ScjSx1adhY3rbn5dMT/h72vk4fnFlA1Rv4JVrml7keqncfUdcB9R48SwBqsA0bF9D547DKGUMpBVgCCORB3BGPWIiPmcyVNCNn2s1W33qzij8egleT8Vl8rNHpJ77WI11Ku+uu8LMRXQb74uWZVIpGnZm3QJpG4NMSCBVlrNc+XliMuQbMeLMf8AD6Qfl95f5z/d+X0PPFVE4PxNZ4w6kEEdPPDmdywYEEXeB2fyH4PMK8YCwTEKygABJN6IA6MLv1A88HtGoYAD2TzZy7PlWDMLLw+x3Zb5Dfxf8x8sH5crNLHvIYHux3dNQB2DF13sc6rArjGQI0yR7SIdQ+nT2IsH3wcyGbEsauOTDl5HqD6g2PpgPX4c9XN+gAH2xzD3dDyH2wsB8rSZbYUL9v8APBLsd2dOYzsMdHTq1Mf7qeI/tX1xHhsE+wxpvwi4bbzzH8qqg+p1H/tH3wFwynCwMyGAoC2PlfIfW9/pg1d46ibnHF+bf6YCTWO44cdGAWFhY42IhE46BhAYWAWEOeFjjvQuifbc4DuOE74ZbMnojH3ofucRHzTsxXwLtt4gx9fCK9MVWUTdvNWbP4kFtDkaG2VCDVBf8/3xdMr2gysi/Om/TbEXM/B/LzTNNNNO7MbIBRRf0TBfI/DbIxgfwi5HV3Zv0sD9MBjfxN7IJFJ+Iy9GN/mUflbzA8j++KCf1x9dN2dyxTuzBEU/lKKR+owIn+GPDX55OEf4QV/7CMB80ZTJux8Fk+mCOW4bmSVIDAKw8Wljput6G5FdBd1j6MyXw94fF8mVjHr4i3/UxJ/XHjOfD/LScu9T/BI3/wB14DPOC/CnKTnW+e70miVyy8r/AJrLMPqoxZZPhnkkXQNTuBaozsrNW9CiKNdQNuoxZuG9isrA2uOM95pK6y7lyDzF6utdMGGy6mrUHT8ti62ra+W22Az7gfw4y6yyyBElgmCtEeelTfhF3exU3fRvqVy3w5yYdJI0X+G7GiAautSkefl5Xi2fhloDSKHLYbe3lzOIqcHRJGliGh3rXW6vXLWt8x5ij69MBNRAoAAoDHbwhhViIZmywarw9hYWAYzmV7xdJJCnnXP79MRstEQKO5Gx+mCDDDcGXCKAOnnufucFNmC9seOG8PEKsAb1MWPlZobD6Yl4WCFhYWFiD5gh+UH+8P3GNn+FI/8ASyf/AMp/7I8LCxpV0fHiLnjmFgJGOY7hYBHCGFhYiFhYWFiBYazXyN/hP7YWFiiv5Ziw8Rv33wXGXUKCFAOwsAXz88cwsVU9cLCwsAsLCwsZQsLCwsAsLCwsAsLCwsAsLCwsAsLCwsAsLCwsULCwsLECwsLCwH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4" descr="data:image/jpeg;base64,/9j/4AAQSkZJRgABAQAAAQABAAD/2wCEAAkGBhQSERUUExQWFRUWGRwaGBgYGRwaGBoaHBwYHBwcGBwXGyYfHR0jGRoZHy8gIycpLCwsGB4xNTAqNSYrLCkBCQoKDQwNDQ0MDSkYFBgpKSkpKSkpKSkpKSkpKSkpKSkpKSkpKSkpKSkpKSkpKSkpKSkpKSkpKSkpKSkpKSkpKf/AABEIAMIBAwMBIgACEQEDEQH/xAAcAAABBQEBAQAAAAAAAAAAAAAFAAMEBgcBAgj/xABGEAACAgAEAwYEBAMGBQIFBQABAgMRAAQSIQUxQQYTIlFhcQcygZEUQqGxI1LwFWJywdHhM4KSsvEkohYXQ8LSRGNzo7P/xAAWAQEBAQAAAAAAAAAAAAAAAAAAAQL/xAAWEQEBAQAAAAAAAAAAAAAAAAAAARH/2gAMAwEAAhEDEQA/AMiElf6Y83eGw2G2bEQ5I+GgcLCC88BY+D5od2q9V357Ub2+2LRwjiAC6X1LGgAZ7ogk8q5EUMUbhaajW/iFCv0xeOG8KRx4ypZQBoLBCWNVdnyGAvHB808+YSCEVyZ35qiCiSPNjYAutyOeNQijCgAChirfDrh5XLd46IjSHYLv4F2W262bP1GLXiBYWFhYiFhYWFgGszlw6lTgblsqyatbalJGgVRXaiD9RzwXIwHzfFnTMpCIGdX03LZ0rq767Gmtu7XqP+IPrqKl6dK0L2HU+u2+IeQy7ADvLJrfnXM7151XPywCg+IkcjSIYCHjzaZbSW+ZWmMImU6dwHVgR0K1e+CcfbbJ2x77wqLJMcgVhrWMtGxWnQOwUstgXuawB0cvfphKCBgPnu1+UjJDSElXdCEjkdg0YUyGkQnSgZdTfKLom8P5DtJl5p2hikDuFViFVioVlVlJetPiV1I333rkaCYVOta2J57X+3I+uHigJv8A2++A8vbbKAEmdRSSObDWFhfRISNN+FxVczW149xdr8qZjB3v8QFl+RwhdBqZA5XQXVQSUDEij5YAtrobC/tjsa1z5n/evsNsAIO3+TcRlZS3e33dRSkvWiyo0bga1s8vm/lNEeG8fgnKrE+stEkwoN/w3JCtZG1kHY77HbAELx28VfiXxBy0cU7ITK8KO+nS6K4Rgj93I6aXCsQCVujiQvbfKFWcSt4XWPR3UveF2GpQsWjvG1KCwIUggE9MAcaAEgneuQ6A1X7fvj0Nv66YCx9r8qVLia1ELzk0+0UbaXYirBVrBWtVg7Yc4N2kjzM+YiRXBy5QFirBW1oHBWwPOvXnyIOAKhiTy28/X2wnUHetx/VYARdvskwciY0kbyEmOQDRGakKkpTaTsQtkXh/iHajKxsVeSmRkQgI7HVKpZFARTqLKpqr3A64Aq70Ab9K8yTjpX6E7/p+uKnN8RMssE0sbmYxxNMqaHi1KjAOA7pRIJVWA3U8x5T27bZVkYrKwYMI9IhlMuplLjREU1taAsCFIIBPIYA4qnVvy/1/r9cRpJwjVzu9yaCgDfethv8A0MBsp2vycKqn4ppAY2nDuHY90TI2pmC0qqUdaNVSrzIBJ8N4xDmlcxk+HwsHjeNltbGpJApoqQRYojrgIGcicuxBXn1Y37bRnly54WCa7gFWWqFULFV08WO4D46dseRhMcWrsT2LOcbW9iIGtubHyB6DzP29AruUyUkpqNHdvJFLH9MaX2H+Dkk9SZwNGnSLk7ernmo9Bv7Yv3DMnl8kiqWjgUiwNgWrrXM+5wd4N2qgkfu42JYflOi2HmAjsR/zAYCJkvhRw9NJ/DgFSCCJJNyP5rfcYL53sRk5FowqnLeO4225WVq/reJ3D+NwTErHIjMPmQMNY915geuJkj0L2+uAUMSooVQAqgADoANhhd+v8w+4xlXa7tS0fGMtG7lYO7fe/CWexZHIkAUAfM4u/CcpFQdCJL5MDZP0P+WAsOFjxGNtv6++PeIhYWFhYBY8O9Y9k4D5nOrNq7mUeBgrEeJb2JWxtdEYRQSb4eRO0L962uHNvmQwX5g83fNEwv5dYWj5rdb4b4T8MooVkRnDxtFJCo7pVkCSc9Um7OQKAI0jayCaIXaDNZhc3w1YChZvxNrI7rGwCKRrKKxJA3Gx38sVeLtvm4IgmuJWLZyQvIysjPHmWURK08sVIB1W2orSijiiz5v4aq0cAE38WIShpJIlkEhmbXI7IWADaxqBvbkQRg32f7OJkzMUfUJO68OlV0iKJIhWnbcLewAF7DFO/wDimeOZx30cAmzpRnm8axL+ChkpbdVHj250SfXBg9rpv7Jizf8ADWR3VDIVPcqpm7ozldQOjR/Eq+o3rAN534dQvM8hmcd5mFm0hdgo1mSK7+WR3Zj9MTT2LqQMcwe4WeTMpF3YsTSB7PeXbKGkdgtXZ3JAwHy3azNSypl4poG1TzxfiVi1JIsUCShkUSadQZihpiNvpgfD8Ss2/cECFSYctIUbQomaZiH0GSZWAFUNCv4ufTAXPhXZQQNlCJC34TLtlxa1rDd14jvt/wAPlv8ANiN2F7PtlUmeRCjTSsUjZlYxwgt3UVoSu2pzQJ+fETtv2oly+YWJJ4Mupy002qZdWp42QKg8a/MCfM7Gt8CMj8Qs3LmY0KxxgtAjQNoD6ZYkkZ1LTCQkFjQEZUhCCbugmt8MA3e6s0zNLFNEWMQ7zTLIj27FrdlK6R0qqA3uc3YZ+9OYOaJzXeI6y9yugKkbxBDGG3BSR7OoGyCKqsV7N9vM7Hk8pO82XBniaZqRQVVVjpVWWdA+5YtpbVuAq7Xgh/8AHczZgVJCF/EZeFcsUInlSZYmMykvqFB2YDTQEbWb5BIzfw78Ghc06tJDPFM5hD94J5DK5AsCM6ya57Gue+LBwfgP4eeaUSllmER0FQCGjjWOwbs2qg1WxvFf7Jdqc3NNlu+eJkzMWYcKkZUoYJVQU2s6tQazsKrETP8Abec8QbLRyxhDJLBRRdaFYGkDj+N3jHWK3RVINAk74AjJ8P4zAkTTNpWHM5e9ABP4p1bVz2KkAV19MPQdg270TS5kySd9BMSIggPcI6BQAxoEPz35eu0LKdo3j4HlsyZleVkhXvWAca3ZVOq5ACwsqWZ1GoEtW4xyDtJPmOC52bvFWaIZlRJGBv3WqmGhyAxUc1YgHcXgJGa+G6tAIjO1d1motWgf/qpllJ+b8pFevPbDed+HHeuZZcz3mYLoyu0IMemON4wjRhqNq7EtqB1URVVgVlu0+YWXTHLGzSyZCLvWDOpE0EjMwTvdINqD4SL63hpviDnYoBK5hl1w5ghVjK6Wy+YSHWx7w2pVi7DYDTzG5wFmyHYVURwsp/i5ZcuaijUCnmkL6K0btKfAVrzuyce+zvZF8mKTMeFpNbosWmLSEK6EUu3d2xDkqdyvIDHnsb2pabWk8kLP3hSJlaK5AEV2BWKWRQyWbpjtpO2DQQu5cMdIGlRyF76ifO7A38sB5MB8k/6QcLCiVyPD4RyADcgNv5cLAfHyIWIA5k0PfG18Lm/BZWJY4+8kYhI082O9mue9mvXmBvjKeyWT73NxL0vV9hf71jZux7JmM5LIDaZYCKPy1Nu7++wX2vAWXgPY4Gps5pmn2NHeND0Cit6s78hZoCzdviy6jkAD6Cv2xCiYgWN65j/TE2KSwCNwcBVu0PYOGRu9iURy6iwdCVIY82BQgi+tc8U3jHaDiuUQlZVnRCQS8YcgeeoUSPfGs5k+G/LfAt8sj6thR2qvTAfPeZ4/Nn5+9nYGRarSAqjTuKH+t3gvwvj02WtstKcux3aPnl3PmAwPdn6FfVeWHO2fZpcpLHNACEYlWHqN7+1/bDeayC933q/LVkDmpPUb7eo/ogfy/wAW8+pAkXK15yq6Bv8ADLEzIfegMWnhnxOmkXfJBz5w5iFk+5ax9cZCubMYPdyUDzpdVj++v+oxFznGYwttHlZGvpC8bfXu3UfpgNxn7ez9YsrB6zZuM/8Atj3wDzvxBckj+0Ilvplss8pH/NJQxlGW7V6N48nlB5Exs5//ALZCP0wQHbLPSLSS9yvlEqQ//wCag/rgLhxDiTTJckeenXq+amXK5f6qp3HWg14vPZSEplUASNWK3pjVkRAxJAAbc7dTuefXGIxcDmlYS5l3WPmZJdTMwBUVGG3diWUUDQuyRjd+zfH8vOumGUMQASrH+KBsBqHM1Vat+m+AIRuVpR825BNHSNr0+/L64kWp03Gp8VgUDRq9XUA+v648PIByB/b7/XbHvK5rUx8NLzBsb37YCFm48pNKDJJCXyzM5XvE8OpDGe+Xy0tXi9MSv7Uy5jaQzQ90vgZu8Tu16FWN6Qd6o4oU3w4zT9/qfLgvDmowQxAPfSK6toWIBAAtNuxJ3s3sSznZBjO80H4VlXMQSrCx0oe7y7RMr6UIVvFrU0flF4Cz8L4lBLB30WlYkaRbYKqqY2ZGPkFtTuOmGZ+N5S4QHjIlEndSpoZE7tdTkODS0MA8v2ckThcmRV8t3ztK4A3hAecyBadDQ0nSLU0R1rEPKfDyQH+M8XdvJmmcB2Y6cxl44QAWQamBViTttRHkAtP9mZcypIzK0qIYF1urfMVkpgdi9oGHWheJGWz2Xk0sksEj33etXQnVzKgre9AnT6HFK4V8PMyrB5J4WbupC+xZTmissUchVlooIJApB3teWIkvY3MZTLTykK0//pGy6xB5SJ8uXoELEoVGDadgFVWINVZC/S57Lnu0eTL+JiI0ZozqKkg6AebA7UBsdse83mIYmV5pIka9KtIVQkn8qsxs8+QxSuJ/DmUdwIGhHdwxRs7sd2SQyOzxsjxyhnZmA8DBiTq5UU7f9l5M4yNCYgyRypbuUID6dyNEiSR+HxIyb0KYb4A5F2hymuZe9iU5YhZCxVAmsA1qNDfkfXY7jHvNcXykY715IBY1htSWwAamXe22DAV5EDFNm7JTSPIYnyrh5svLz0Oe5hEUgFRP3Xjpwy2QCRtd499newJjA71svJoykmXBBLaXeaaQMNS7DQ4B67EctyFxyedhly6OhjaGajHYAVtVkLpPNudjnYOwOPGY4tDHEGDK9kbR6PFqdYyavdQ5AJs1y3OAeY7MTNwuLK6okzMCQtGQSYxJAylXvSGptO+35j7kPlvhq6JKqyREA5cQWW8Ecc65icN4eby2RV8lusBY07Y5G0USR0Xkj10qorwDxamYgKK+U8je2xwVgzAZmUKvhUMrhbRle91I25jcA+vXFWyHYd+/Vm/DtHHmc3NQskjML4AVKUGUmufIAg9MWLsvww5bJ5fLyFWeGNUJU+GwOlgGq8xgGsvkZET+N3JkRj3JgR0VdY02ULNuNTWfInE+KJliAFl6uySRfPfVf2xJHzVVV/W2PM9aTf8AV+eABR5iQ7mURkk+B3XUNzztT/4rCw9k+LyOgOluo+oJB5nzGFgPmHstIVmLDotf9RUDG6/DrhATJoCN28bHqS/i3+9fTGR9keDaogx/O/P0Xl+tn6Y3TsyP4fy6RdAegAA/bAF8oSjaTZB5YfikIYryDbj36j/P748SiwCOY3GHpItSgj3HvgHTfXENBV+V4lwvqG+GpFAvyOAq3aPhQlhdCL0sGA9uf/tJxnHEci+VYpuyN0PIg/tjWs6p1fS/3GAHH+EiSMDqNwf66YDGuJZVT8uwvw7ix6Gt/rgWEkicOrMGU2DWrf2bbF14x2Zt/Dt98AuLcJ7qHvGc/wCE9em2+AFydo8xqtjGWO+8MX+SemDPBOM5qZZgrEGOIyKIo0BLBkFHSt1RPLFTfMauQ29d8bd8JuzEaRLmbYvNGNjQCjVZrz3A3wEH4jSasnlpdLIHkV1B2KiaMllI6eNAfrgF8Os6crxsxOu7o0XsaWQE++mj740z4ocM7zhzt1Ro3vyAdbP0F4zHtRlnyHH1zEoIiacSK3TQSFb7A4Dee/2JWmYBiqnZSa2sgEgX1o+3TFByXb3OCKKZo45B/Z7ZmVA4jHhk3dSIydZj/J8t9dt79lsrR1H18uvP2vb7Yg5fs1lURkXLqEMbQkW1d07FmTc7KWN0OXpgA+U7ZiXNCFcs5iE3cmQd4WD6LLOBEY+7BIXeS7o6axzi/aIZSTMImUR48skMsz97pYiUsLRNBBYUTRYAjbywQThWXWfvjl1WUEaXJYAmtAYAnTr0CtdXW19MNydmspNmpMzKVmJSIBdyqGHWbJVqcEkHSwq0B36AL/8AmIE750yZMUa5jS41izlw994TDoQOUYAq7G6sAnEniHbWSOSFZsoqK4RmYytoXW5VVDiLu9YWmIdkHioE88Ec1wPIATzywoisr97IxITTIB3hADEIWumIAJ3u7388QyvD55YSwgeaSMGEa2/ixp418KkCRV+YarHPADou2umpPwwEMhzCwuJTrZsusrHWmikVu6eqLEbWN8F+y/aiTNSFJIRCe5hnTTJ3lxza6DWi0wKHlY354cfszk42aZ4YkaS1ZmYhdU3hcKC2lWkJolaLXzN4kcNigVmeEISgXLkpqJURFqjboNBY/ffAVcfEPu9U0uWqJ1zJQrKWcnKMysChUBQ3Qg++2+PGb7YmVNMmT/ia0VFLzrG4ZXe0rLiV2XQQVWNqsG6JxZ04HAQq/hRS97QYbVMW73Yk3rskgjrgTxLhfCsoirmFhhBbWveu4YlRo+YtqICtp03VNVUcAEy/auBYjMmRAjGVjzcjd6e8XV3oRE2snvEABBAAYnagDJj7avFGSMkwcOqNvOYdLIziQsct3pIIKE92aJBJo3ix8L4fkmgLQRxvA8QitbdGiVnHd0bsBmf7nyw3H2PyZQRjK0NWq7cOGC6QRJq7ytPh51W3LAMdmu0kuazTqVjGXOVglXS+tg0hkB8QUBt0I57aAebELFzXxBWFpg0JLQfiDMO8vSkPd92Vtf8A6vexkDarbnWCv9mR5eVHhyoCLF3JeMm0jDWo7sfMo8RsWd9uZxGi4RGsuazDhZfxQVW7yPu0EKgqEIbdyQxskC6HKhgIsnbB0lWGfLrHN3uXSo5i6aMyzqGvQviUxsCpHkQaOCmR4pJm4JGhAidMw0Vk6rWKcLId12LRq21bEjfrir5yDLZaORZckwgdlIRVkeVjHRWQyK5KKgB02R6UMd4TxqBHUxcOmjWPUFcK2xla2pCQSGIRr/TY4C78MicRxidg0wjAkYbBm6kUAOfoMM8UZZYyEkKHoVG59ArDxg10322xXv7aneQMFYIo2LrIoVtwRImi9qAvpqJF9bQnEFIRv51JHzeQarIFfWv3wFDgz3hHdwZjRXh0zOykeYZZADfO65nCxaIuMSOLEDEWaIZSDRIsHXyNYWAy/szkNOSUVuFU/XY197H1xoizSabi0k0DTdR5CuXPFa4VlqiAryxYuHAhFNbr+3+4wBfIZ0SpY5jmOoPkcTsu+1YA5s9xIJh/w3oSenk/+v8Atg2p3vmDywDeaRlDaTWobGr0nzrAXJcffvFy8ykS1d7aSAfmHmDiyNKFHiqvXGZcV7UQ5ji0EUKOj5ZplkYgAMCFAreyNVn7eeAu0zBiCPbEKSKxWPeTbdx5G/oaP+eHmj3wFUzuQ8TGv6vn74x7tnxPvcx3KfLGSPdr3+3L743LjPEI4keSQ0iCyfQf5+mMh7K9nzmJzMwoOzSUeiFiRf8AiP6A+eAD8W4UIIIlI8TeI+/9bY2j4VTXw/L+gZf+l2/1xmnbnLl5AQDQ2Ueg/wBzi/fCViuWeMj/AIcgYf4ZF/8AyDD6YDTc1klmieNh4ZFKn2YEH98Uf4h9mnzfBtTp/wCqhjWXbnqUDvQPddRrzAxf4Rth3RYo74Cudn87JJlMu/V4ozuP7ik8wNvXfmcS4R3wsk0D+RgNxYO67jf9sPQ8OWCFIk1MqKFQfm0rsB0uht7DChmVVFC7NAAXd/1eAEcV4JO7d5BmzGRsVdVkjNXswFGj1F9fPArKcVzWVnIzwFMuiGXLQSPESTdyIlsCCQBtveLoIwD/ACn06/5Y9kEdb+9/fAVftFwaafhmYTUJ8w8RC6I+5DWQVUo7miPU/bFVPYnOiW400GH8RBl5NS7Rd1mO4c72LeZE8x3YNY07VvuOmIOdzEiG0XUgosCdTAXvpFg8t+vI4CgZnsvNJDKqZXMJGPwrCCSbVI80ctzun8YjeI1ZYajRABAOJ8fZPNJK0sSyRyvms4dRkOkQyQy90WXUVrvu7PImxZxZ582liUaWondj4kFEsV2Orwn5fK98Bo+MhZFVWYAh+YcAm2DL4huVIJXUATqIF0LAHwvsrnO7VGXMIpkyolXXovS57+RWGZkY2hpmGjVtS2MWrtblWnyM+WgjZmCxBF1DcLInIs3RVsknE951dhzvkaYjTubuyPzbee2I2dhVTrZtKb27NQBF0QNq5Vz3oAg7HAAu2XA83Nn9cXemPTEImjIqJ1djIXudAtgqbKvqG1DrB4j2ZzIi1kSsWzczTJrZy0GubuAid/GNALBtKup3s3prHe0XbGOCSsuC85VlKWwA0lidQa7YG6TY113w6mdCRRvPJKTQGoEnV8vjAXV4aA5beIXzwENOA57vsq+jMyFFhGqRwFAEjF9TJOCjCMgGxKH0gYI9l+DZtc80k8UkcbpmBJqfUpcyKYyCZmLfw9VNpQDlWDvZrOd+n4jUWRxoC6DGq1dtTGzqO4PkaGJ7wuhXQqsTQJY0SBsf0wAPjnGIUB1R61BVGj3JIv5nKamaiBQG29mzyj5WCORkMcTRgMSNiDseT/m6DnQrFkbLgMG7oKaFmt/TfT03wOfigAqKiSSCKHh8xZFE7g/TAEMnklILhaPJyRRYDbcgDkORw3wV0WOrJo6fFyB38Ivl1GIcZYko5AJQlACe8Db+Ildl/lHrW/TEOXjBVoFmMerwiQ2HW9zso3Q8mBO/1OALyxb/APDMn97Uov6FunL6YWPUE/hFjf0FD7Ek4WAr0MFJ9MGuDICn6fbEXJxAgHp/riTkMyI1CttbEA4AgMoChjaiNx9Ol4EZPNvlnEL7xk+An8p/l9vL2wciG9/rhnjHDxIh23/b1GAg8W1SUb2HT/PGdfh+74tLJt8kf/YAf2xofCcx3iENs6mmHr/vzxmfbbPCPiT+Xdxn60fXAaBDxBB/EZlUaaJJAG2+5+uJmZ4gqwmQkaQLu9q878qxlHZnjCTtPG8qIgGvxEaSKKupvoVP3GI0XGJc/HHkcuGXLrSs5+dwvQelVf61yIczOfk4tmNIDDKRm6H/ANQ9NXqT06CzzxoHDuD91FpIGpvmPQDoo9ANq9fXD3B+CxZSGhpStzfIHzPUn054OcNyusA02noW2ZvUjmBe+/PywFB7T9nyzJQ5AWf16f1ywV7CqE7teTGN4235lGWZL9dMsn/Ti4Z3hFg2LJ5/Xn+mKo+TOWlM4ujJroeUYCsB7xNKf+XAaPAdhh7DGXIrbl09R0/TDpO/vgOSx2OW/T/z0xD7vSGoWbJF7fQfteJ+GpdvrgGefqPLrjqX7el39+n2w0aUkgDfc+vTfryAxxySNtPT1wHuUdbrbY+X0xFzBDAgHxEEijzqt/bcffD5b6n023+uIebjKeJaAWyRpJJ6kLp+u1HAD8tk+5W96vlufahZG3TbD0kKbUgXUK1VTewI338trF+uHcvxAUBvfUEHUL6nbkPPyrDB4ine92WAkbcJqFnSBdDr15csBHg4RHGCVRgXK+FRpZaAFMVayAS55ndzzFX4eXvj3LkHwjXGzKzqSNSsasdGO18ga5kTZJBTUSWrluQNifLba9/blgWnDKBDyvWsOdLaTe1KdADFAaNEnmBsvhwAPivBsu84eaoxHWujpSjep1Zfzai1nUDfne07s7w1xmRIrNIirXeEgLVaPDpY3qI1E6a8Hrs5xTiWYZ8vHAiyo3id5VsBRZJYKAvi+UbA39MO8H4goaTu4hG2u2jbQrGvCGpCRp2NMNjR63gCkzyUVBBO1CybW+d6gQDVbGxX3gHiuYjYlohSC1ZXLggbVpsMGI3PzDbn1wTizy3RUrRrmNthdVYIA2+hw08zOfIE7EbilHUijR5XvgO/iFlD908kb6SSjXYXkDSsdrNgAg4rMXEpX0pA0crRKO/Vet0PzDwsaJpzZBPUYsmTdY3UDUpkJtiy0aAaqOxsAjVzGJXFIC9gLR56tI3YXpFgg2GArAVdJZZHEiOECWG1AlqH92vOv3rD8nAw5j0xqgcIzHSSxaMggmtzYJ+zWRQxcwfArEXt7nfkLwO4wY9aaj+YDnW5BoG+d1y61gPOXiDrq7w7k/lTbcivEl7ct/LCwSiy9AbH9v8ALCwFd4G1Lob5l29xghLltepPMWK/roa/TETNwFadeY/UeuJeQzok0svQ0w6j+jWAkcEzBI0N8y/qPPBNv68sDszlyGEifMOY8xiTHmBMPC3LmvUHyOArnH1bLyrmU3i+WcAcl/n8zpP6E4yX4pdnp5M+0qgtDIkZRlDMCNIB2UHrf3Hnjfjk66E/164FS8DdP+HFHJFd90zBSh84zRWv7pquh6YD5yyPZYahrMh/urHufoSD+mNM7O8KnChYoxlkqmkamlI8gK0oPSuuL9nODXE5WBQ4B0rIwKE+VqGNeoGGslwnQFPdAv10eFAetBm2F9eeA88J7PRLRKmRx+ZyWP0vYfQDFkjj9MDFychI7xEKj+V2sfTYHBWDLoBso+2AU7BVs8hz2J/bFe4i0coiEbrqDq4U7MUvS/hamrQzdMWgAeWIuejUfxCqllBokAtX5gCd9xeAi8BmBy0L/wD7a37UK+3L6YIySADVew3v06/pgH2dVu5y7hiPAVdOhFtVDoQ3Xyv0wQzvDDLtrZEKlSorezv9xttgJsGZVxaMrf4SD+2FNHYwOy3ZbLR1phRSOoFH7jfBOOIKKH7k/vgBc77jfeq/ocvX749wt18tj/tjvE8p4g4F+fp6/wBeeIyT2PLyvb/xgJE8u1jccj0Iv/bHC5ry5VuP3xCm4nGjojvpaQ6UU/mNEkD6Xjk8tqWJ0oouxuWAHQJe30N4CFxXjLRjUkMkgsaiq7KDqsvqqwK3C2R9sMjO6wVdXAIOrYjnyZNIIKmvPUuxPPD+S4lrsMH0t8pddmSvzBgCvP5WF4WWyaxoFjURL0CL4Qb8gKr3A59MAPd2omomiHzarLaRuTerSTXK9x1vDbcTJopDJmNG4O4KncUpYANtzIJ0kbirOJI4ewBBZ2VrDGhY+mkAAbkbbYj5fhpjHc63eNrA1kMQpDGiRRrahRPIeWAkcAyLJrneJYpHqxyIQUVD34VN3YXa/PEqecBwx1H8p5MviPysdyLYbcqsXhtOIRoRFqXUFPM7kbE1q5jz3/bA/L8BhEjGNVEj+Jn1kmjdEDe1vlZGw8tsAVnzSxpIy66A67qNjyYA0APpywLn7R1GgiieQy7mtwqUDqJXoflDcicEDlfCAfytZOpl2q7AQ+Lnup254jTOdZdfEOpQBGTlqWyKIvfTdg1sOeAHRcbLaUzCGIt4N0Yody4W9JoFRyYixq2xYcrnI0QeIAKKb0NDp02F7bbYBwZoOdYFHemN6wTWohVBBG60WPtsRiWudeUKdKhbA1gLIvPalvUoOx+tb88BYoJB3XMMGsr5UTYr74GcTeN2R2QE3oNmtr5etHlt1PmcDXmXw7yQBOS6V7prJrSbHhJ21LtuLw28mY1qRoH8yMTqs1pogUL3u/Q4CzLmB6/fCxXk4rVhtN2fMdTV+LnVY5gLIqgijgXmODOkgkhajY1L0YXv9fI4jZXgEjAHMZhieoQ6FHsfmPvY9hglluz0NUBI3rrf9y2APQMGAPngfxDgSO2tWMb+a9fcdcOQqSTHZXTuL5lT6+nLDp4cT+Y4BqPMiNQJZFPr5/TzxIjnL/KCq/zHmfYdMeIOERqbq28zvjn9poW0xt3hHNYwGr/E3yr9TeAl91hfhxjqMTzFH719cOYBsR1gdxjjQyyl5AFQc3ZqUe5VWr61grjy1HY7g8x5+mApEPxeyYapZI1/lMbmQH3/AIakfriTmO04z8LR5LUdfh75hSKp+Yr+YtW3IDfngfxr4Q5J5/xKpppi7x34GIVtIUH5fHpJHLbpi7cLyixQxxoAFVVUActgBgPeQyvdxIl3pUC/OhzPvh/CwsRCJwscbCvAdYeeKRmOLOuZkiEb93GSCxXnYse4phuLs+XW74CdpMkSusEr0YrV1Yo7g8uX1wUCfhkc04fvSsoTwhW3AsnUo9G23B5UfLBO22VwvhFlgeouiFo9b67euAU8GqWPvIw7R28brq2ANUzBR53pPMqfclmzpDEAjatqO1c9+vhIxQ4aI1bE0aJG9eljY8tvQ4bmk0qSBr3BABoAdCL2PtiBxPikUNs76dRHzMdJs7VZ0jy6Yl5Z1ohSN9wRXPnY364ByPNr8hKhtIYqGsgHax1qwd9seMyxWK11Ow5DayN9jdeeBsXEWeZhGq6FYo7NzYgKf4ekfKNW9+tDrgnl5LFkmx057H2+u+Agrw1JGSQxgOpuhRFkEWRQs7A3z96xPC0ANAAskWRvzGwa9ufT745+HthZu6Cjludt650a5+ZxYMrwlFOo+Jue+4BobqOnLnzwFazQkAXREXBNncrS9dwhBI22FbHa+WG+ExyRxqsqBTRN95rYAnqSqk+EjesXe8ceMHmAcBUeIcL1bhgKPInwm69DXLoMCstw2Uzli7LGTTRKbTVSkHSuwsAGxRJq68Qxdszw4cx036+vl5XeAHFsow8cITVsCHJUV5AhTRLVvsOX0B/+yEcHvFJVtyDuoPRlG4B6WBv1vEAcHkQFAwddPgIsELfy8+dXR6UB5YLZZwRpNhuqk3XO9vfry8sQuJsHJQ2Svi22IrbbqPt1wDA4TCdzEb67jn9d8LA153BO7j2bb/twsBacpGDu255+2CKt9BitQcfjEfeFtgOn5ieVY9wcXt11/M26RD8o83/0wBvOq+nXCLdeQsDV6WRt74cyTTstyBIz5A6yPc0B9rw4s1Cyfph6Mk+npgIua4PHKKluQfykkL9VWgfreJMGVRFCooVRyCigPYDbDtYWIIXFEn7s/hjEJL5yhmSvZCD+uM54/wBr+N5I3LBk5E/mXvFX7vIAD6c8anjzJGCKIBB5g7jAYzB8bM6WCNlIVY8tRcX7Wd/ocWvhPH+I5jdzBCv9yNmf7u5H6YPcQ7E5aUklNN8wpGg+pQgoT61eAI+G8qFjDmtA/KrB2H/fY39x6Dlii0QQAC3kLN1LkfoBSj6AYZMhG4P+hxWM/wAGzuWUSvPG6BgHFN4VJADbnzO/kN9+WLJlsxrjW+o5/wCeAKZTPBvCdm8vP1HniVeKrMok8J67eRBHUEbj0IxVO0E2eyoDx5iRo492XUSxUGzd/NttfP8AfAarjxI9dOv6YY4ZPrjV9QZXAZT5qRY/fD8q2KPI4DxLnUUqCw1NZUXuQKsgcyBYs9LGPE01iqBB53/tj5z7V/EuZ+KfiYVaIQXGsbbEqD4xIBsCzXYHKh5XjYuAdp483FHNGwqQAlb3U/mU+oOAfzXBJGktJFEdboVLG9/lbWK59QeWJee4MJYyjsyhhvpNbeVjcX9MP5+aURkwIkjAbKW0n7nb9R9cZ9xn4i8RyltNw11jHNgwkX31oCo+uAI//L9BrRc5I0bconIcIL8SrqN6WW1o3zvmBSyHZyXLZcQt/GVFbxnYmidKsGJGnTS3ZGw5dA2X+LGQzRCzB4b21Fao+rKbGLW/EZFVSt5jL9JoqaVB/eRQdY8yvT8vXAD48+iFQwAViFUIQFGq6uja9OV/XDmZZwRYDBgN+o9w3MDzG9dNsQ87xZVdBCMvKHNuY5FD6BsbRhYKnTtfptiVluIRyTxxVJqZlFaeZu7JutlB38hgDHZ5medCV/ISTdkG629Dtv1r0xbhiKYBGNUaKP5gBRI9K6++JKMCARyxKOjCwsLBCwL4lw0O90LIq+vXkeh9fbBTDU4Fqas3sfLbCKqnEJVi0Rq2o6goA8Z8IJ0seQOkHxMR6nfHZ4i1EkWRYKnflW53H0xN4v2fiLmTuWkZwFkRdOhgCCGl17EitiPF79EYieYIO/Pc/r6V9RihmHLjSLFnqb5+u22+FjgC/wArH108/wBMLAYb2a7VlAqS2e7JZNxuQKGq+deXpi89i+IhpDPNJZrmTjHo+d4OcFzOkWXKLdE7kefTcfbAblwvtL+IzDb7LyHv1+2LZlcxqAI68vbGKdms8pYRxShjIyqSPtyr1xsvDiKvkBsPb/xWAnftjuOLjt4gWEcLCwRwLjpOFhEYCPncoJY3jb5XUqfYisVyGJ8vphkIJAGlhsGAoHbob6euLUTWK12y7NSZpFaKQpLCS0fOidtmro1UcVTE+lCWZ9ANb7c79cV/OcfE06Q2pj7wpqI3Nof03xFbP/ickk5tTqUlbsjS+lhtt0IwA4lnKnSNGGvvww9Qqr19SOeA1fsbE0eX7tjYjZlT0XmAfYkgelYNztSnADsrI3da3It2c7cvCxXb7YL56cCF25BVJJ8qF4D5q+LWVjTikxj/AD6WcdNbDxEe5o+5OKxl87JGCEkZQedEiziX2lzhmzU0hN25o+l0B9BgYosjAWLhHb3iEJAjzDsP5W8Y/wDdvy8sbH2G7WZqfLmSfKltQpSNIRh66jqAPK6I2+mKP2L7BRNF3051XsiVW7EAWedk198aH2o45HlpIsusqQqF2vmapVAv1IY+itgI+V+Hsfcgd2gPNtKgAk86FcvLEnJdiFhOqF5cuevctoU+6G0/9uLJwDiIliDbXyPuMSM9nEUbkYDNe0/ZwwH8Slyst98zUZHUm9RZQLK+3Lbpid8OA0+aMqrcUanxdNTCgB5miT6beYxaWjWQb8jhj4e8PkgjnhJQxJOwiAFMqlVfxUNzqbmd669MBY8lmNZl50r6B66VW6/5iw+mJBYKNyAB1PID648t4R4R5n6nc/qceAwYDWACdgCevpeAZy/G4JELpNEyjmwdaHvvt9cUjO/FZ5bXh+SlnPISSDRF7gfMw/6cDO3fwc74vNlj47Ld21aTZugTy9sFOwvGDJCqONLqNLA7EMOYr9cBWps12gzD6u+WAAFwiKqrt03Uljy2Ynni3dle2M0jDKZzRHmSNUciD+HKBuQAflkC3t1AsciMH2iBPIYqfbLh7Du50FvC6yKPMqQa8+lYDRFjoAf1+uOSxA8xePHD86s0SSp8rqGHsR19Ryw/iCsycGonx5kbnbxNV70CGqh09KwsWbVhYuj4+D1i6dgOFpm1niPzDS37qf8ALFMEJOLJ2C4v+EzsbMaRvBJf8rdfowU4C/8AZL4cNlcwZ3YFUB0Lv8zCrPsCfrWNRyMXgX2v74AzcREmlEYAk1W++9bEfscWNnAFYBxGvHceYuV+ePYGA6MLCwsQLHGasdxwDBHhE6nc48GYFzH/AHLPsSR/kcP4bVPET6Afqf8AXBWVv8PM2z9y0ipl0oKUsllHLwmgpr33vniTx/4dFO4bLg6gSHNkncfNve43xp5GOFcUC8jw0QwRIOUahffYWfqwv64Y7VyiPI5h2NAQuT/0mgPckD64J5rNIhXUwUGzvQBAG9k8uYxRviNxVsxkp4YluNlGqU7DSrKx0qLZjS+g9cB863/vfnjqrRB/bHvQASLsedVt7HHla3v6YDWeG8Q7zh5VQS8YV1r+ZCGHL2wS4r2dPFDFMFu49mGlhuDsQ5FEMbBG4xR+xHGFTZz++NBn7RJDliuXenIJUDoeZ5jAW/hvZ4rlkjDlW01fPetz98Vzi/dyZYKXBCmOQMpJDKrBiVrmCAenLFX7I/GGSPVFnFLrvTgb79GH+YwD47xRmk7yJgUIpQqae7jGyxgg2RpoE9bwGicX7ZwwuoLHSRYIFivT7dMTPhb2p/GPnN9leNlHoylb+vd4wvP8ScjSx1adhY3rbn5dMT/h72vk4fnFlA1Rv4JVrml7keqncfUdcB9R48SwBqsA0bF9D547DKGUMpBVgCCORB3BGPWIiPmcyVNCNn2s1W33qzij8egleT8Vl8rNHpJ77WI11Ku+uu8LMRXQb74uWZVIpGnZm3QJpG4NMSCBVlrNc+XliMuQbMeLMf8AD6Qfl95f5z/d+X0PPFVE4PxNZ4w6kEEdPPDmdywYEEXeB2fyH4PMK8YCwTEKygABJN6IA6MLv1A88HtGoYAD2TzZy7PlWDMLLw+x3Zb5Dfxf8x8sH5crNLHvIYHux3dNQB2DF13sc6rArjGQI0yR7SIdQ+nT2IsH3wcyGbEsauOTDl5HqD6g2PpgPX4c9XN+gAH2xzD3dDyH2wsB8rSZbYUL9v8APBLsd2dOYzsMdHTq1Mf7qeI/tX1xHhsE+wxpvwi4bbzzH8qqg+p1H/tH3wFwynCwMyGAoC2PlfIfW9/pg1d46ibnHF+bf6YCTWO44cdGAWFhY42IhE46BhAYWAWEOeFjjvQuifbc4DuOE74ZbMnojH3ofucRHzTsxXwLtt4gx9fCK9MVWUTdvNWbP4kFtDkaG2VCDVBf8/3xdMr2gysi/Om/TbEXM/B/LzTNNNNO7MbIBRRf0TBfI/DbIxgfwi5HV3Zv0sD9MBjfxN7IJFJ+Iy9GN/mUflbzA8j++KCf1x9dN2dyxTuzBEU/lKKR+owIn+GPDX55OEf4QV/7CMB80ZTJux8Fk+mCOW4bmSVIDAKw8Wljput6G5FdBd1j6MyXw94fF8mVjHr4i3/UxJ/XHjOfD/LScu9T/BI3/wB14DPOC/CnKTnW+e70miVyy8r/AJrLMPqoxZZPhnkkXQNTuBaozsrNW9CiKNdQNuoxZuG9isrA2uOM95pK6y7lyDzF6utdMGGy6mrUHT8ti62ra+W22Az7gfw4y6yyyBElgmCtEeelTfhF3exU3fRvqVy3w5yYdJI0X+G7GiAautSkefl5Xi2fhloDSKHLYbe3lzOIqcHRJGliGh3rXW6vXLWt8x5ij69MBNRAoAAoDHbwhhViIZmywarw9hYWAYzmV7xdJJCnnXP79MRstEQKO5Gx+mCDDDcGXCKAOnnufucFNmC9seOG8PEKsAb1MWPlZobD6Yl4WCFhYWFiD5gh+UH+8P3GNn+FI/8ASyf/AMp/7I8LCxpV0fHiLnjmFgJGOY7hYBHCGFhYiFhYWFiBYazXyN/hP7YWFiiv5Ziw8Rv33wXGXUKCFAOwsAXz88cwsVU9cLCwsAsLCwsZQsLCwsAsLCwsAsLCwsAsLCwsAsLCwsAsLCwsULCwsLECwsLCwH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174" name="Picture 6" descr="http://1.bp.blogspot.com/-GIQIvsT_G48/T-u1UOeB1OI/AAAAAAAAAfs/Z8tvjyHtSU8/s400/198236_251827028261758_89264154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26922"/>
            <a:ext cx="5034136" cy="377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28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484784"/>
            <a:ext cx="61206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/>
              <a:t>This one is basic:</a:t>
            </a:r>
          </a:p>
          <a:p>
            <a:pPr algn="ctr"/>
            <a:r>
              <a:rPr lang="en-CA" sz="4000" dirty="0" smtClean="0"/>
              <a:t>Be merciful to others in order to get the same in return.</a:t>
            </a:r>
          </a:p>
          <a:p>
            <a:pPr algn="ctr"/>
            <a:endParaRPr lang="en-CA" sz="4000" dirty="0"/>
          </a:p>
          <a:p>
            <a:pPr algn="ctr"/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7392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400" y="349000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/>
              <a:t>The Sixth Beatitude</a:t>
            </a:r>
            <a:endParaRPr lang="en-CA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370504" y="1556792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/>
              <a:t>Blessed are the Pure in Heart,</a:t>
            </a:r>
          </a:p>
          <a:p>
            <a:pPr algn="ctr"/>
            <a:r>
              <a:rPr lang="en-CA" sz="4000" dirty="0"/>
              <a:t>f</a:t>
            </a:r>
            <a:r>
              <a:rPr lang="en-CA" sz="4000" dirty="0" smtClean="0"/>
              <a:t>or they shall see God</a:t>
            </a:r>
            <a:endParaRPr lang="en-CA" sz="4000" dirty="0"/>
          </a:p>
        </p:txBody>
      </p:sp>
      <p:pic>
        <p:nvPicPr>
          <p:cNvPr id="8194" name="Picture 2" descr="http://4.bp.blogspot.com/-YjWfL7EyKaQ/Tf6yIEBY1MI/AAAAAAAAAEY/eJUzN7TArRI/s1600/abstract-amber-heart-thumb12599318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102" y="349578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08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20688"/>
            <a:ext cx="82089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/>
              <a:t>People that are pure in heart are committed to others. They tell </a:t>
            </a:r>
            <a:r>
              <a:rPr lang="en-CA" sz="4000" dirty="0" smtClean="0"/>
              <a:t>the </a:t>
            </a:r>
            <a:r>
              <a:rPr lang="en-CA" sz="4000" dirty="0" smtClean="0"/>
              <a:t>truth, being honest and trustworthy people.</a:t>
            </a:r>
          </a:p>
          <a:p>
            <a:pPr algn="ctr"/>
            <a:r>
              <a:rPr lang="en-CA" sz="4000" dirty="0" smtClean="0"/>
              <a:t>As Jesus Christ was pure when he died on the cross, people who follow this blessing are also committed to their goal or another person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9803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260648"/>
            <a:ext cx="6480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/>
              <a:t>The </a:t>
            </a:r>
            <a:r>
              <a:rPr lang="en-CA" sz="4400" dirty="0"/>
              <a:t>S</a:t>
            </a:r>
            <a:r>
              <a:rPr lang="en-CA" sz="4400" dirty="0" smtClean="0"/>
              <a:t>eventh Beatitude</a:t>
            </a:r>
            <a:endParaRPr lang="en-CA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403648" y="1340768"/>
            <a:ext cx="66247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/>
              <a:t>Blessed are the peacemakers, for they shall be called the children of God.</a:t>
            </a:r>
            <a:endParaRPr lang="en-CA" sz="4000" dirty="0"/>
          </a:p>
        </p:txBody>
      </p:sp>
      <p:sp>
        <p:nvSpPr>
          <p:cNvPr id="2" name="AutoShape 2" descr="data:image/jpeg;base64,/9j/4AAQSkZJRgABAQAAAQABAAD/2wCEAAkGBxQSEhUUEhQWFRQXFRQXFBgXFxUXGBUYFBQWFhQUFBUYHyggGBolHBQVITEhJSkrLi4uGB8zODMsNygtLisBCgoKDg0OGxAQGy8mICYsLC4sLCwsLCwsLCwsLCwsLCwsLCwsLCwsLCwsLCwsLCwsLCwsLCwsLCwsLCwsLCwsLP/AABEIAL4BCgMBIgACEQEDEQH/xAAcAAABBQEBAQAAAAAAAAAAAAACAQMEBQYABwj/xAA9EAABAwIDBQYEBQQBAwUAAAABAAIRAyEEMUEFElFhcQYigZGh8BMyscEUQlLR4QcjYvGCM5LCFSRDcrL/xAAaAQACAwEBAAAAAAAAAAAAAAADBAABBQIG/8QAKhEAAgIBBAIBAwQDAQAAAAAAAAECAxEEEiExQVETBSIyFGGRwSOBoXH/2gAMAwEAAhEDEQA/APPto4OrQeWVQ5rhnM+YOoUXfPE+ZXve29iUcUzdqNn9LhZzDxaftkvJe0nZOthCSRv0p7tRot0ePyn0RdJr4W/bLhmhOlLpGfDjxPmUu+eJ8yuISQtIFtXoT4juJ8ylDzxPmUoC4NUJtj6F3zxPmUpeeJ8ykhLCvBNsfR28eJ8yu3jxPmV0JQFCbV6F3zxPmua88T5lKAuAUJtXoXfPE+ZXb54nzTuHw7nmGguPAAlWZ7O14ktDbgQTck7xAtOjSuZWRhzJlYjnBUgnifNLB4nzVs7s5iB/8RPQt/fknW9m8QR/0zN7dNOErj9TUlncjrYl4KYTxPmlDjxVwezmIAn4ZzIzE28VFrbLqs+am8f8Sfp4q431y6ZexeiFvHiuJPFEQuhGTT6JsXoaJPEpC88SnHBNPChW2PoT4h4ldvnifNIGpQFCtsfQu8eJ80m+eJ80pQkKE2x9HFx4nzQlx4nzRFcFCbY+gN88T5ldvnifMrikhQm2PoT4h4nzKXfPE+ZQgJYUJtj6Ec93E+ZSb5/UfNEQghU0TbH0fSLqQzBTNegHNLXtBBEEEAgjWQnmvRgrw64eUO5aPLe1/YQs3quFBLAJdTuXDUlg/MOWfVYEtX0e6nKyPajsXTxMvZ/bq/qA7rv/ALj7hbGk+pbfts/kHKtPlHjqUqx2vserhnbtVhbnB/K6NWu1059FXlq3YTjJZiwGGIEaGEbHLsmAg1J8NFKn7I2VUxL91gtbedoJ+/JU2U5KKyyAymSYAJJyAEk9FosB2XcAH4g7jSYaxt3vOccB6+C1uydjUcLZoFSqQLnO+p/S3Ln9VZfgviGXnvWmbBs5NYNLgQeespTU3OuDa78C0LvlntXRVbO2XuBvwwKYdwAc+AZJk65efJT34evDhvCGuEEtG9c94yLakW4lS8RigyG/M85R+QGJzybl5wYhSKOznuIcSYgkgui8CwA0ssuV9lqwHjVCt5f/AEjUsDUgkuH/AG3PAzPXz8nW7Om5e7KNByz5QfYUvD7INwar5BIME3nO5ueF+CcOyHa1HEc3O+2t/RcKuSWcBHbFvGSA7ZTDN3cDNR3hlqEjtmsOZJF8yfA8/DgpzNmzmT4uJ+6brbIaBYkcIPvmqWGsnWSsxvZ+lUs5oJIzsOcg+8lmdq9hyL0Xf8XT6G5Hj9ltQ17cnb0WAcL3k55a/TijFQxLm6HK/T6ItVs639jKbZ4/jNlVqRh9Nw1sJFuYsoJC9rrlpzE3mRpznpKrMZsWi8Q6m1w4gDfEWtFzpp0T8Na/KLSyeSkIVqNv9lzSl1KXC5jMjKb+P+1mS2DBseabp1ELeuynFoEJCUqSEY5wEQgISuKHeUIBCWEqVqhMAhq4BKVwKhMCQkhEUKtEPf2YhSWVuKz9LEqQzEe/3Xg0zUlUXweDquKqm4pSWYlXuAutocxeCp1WllRoc12YIkHwWA7R/wBOol2FMcabj5bjz9Hea3/x0/Trh1jdMUaqyp/awcoez57xuDfSeWVWljhmCI6HomWhe/4/ZdKqN2rTZUboHAGJ1GoWI7T9icPSDH0t9m9Uazc3t5pmSTLu8LNOpW5pvqKtai1hgLEoLJidk7JfWcIB3byemYHNei7MwjaA+FRAnUgAwdc8z9PolCi1g+BQEFoG+/gD+VnPjwnjlYMrso0xHzQItrH8p2c8GRZZK1j1DChglxM5yTeTeZzKY331HH4eU95xAzvJHGyGgHVjLrME8iRpHqr2jutEAAQCBHDRI2RV8kn0g1bdKbXbIWAwLGXMSYva5ykjmI9wVNFYMG60F0/K0XNrwByVPtLaG6YBlxIaBzOSuMFWbRaBYvPzO1J5cAmIwUViKAuTk90g24TEkWaymODnEmNBYFQMficRhgXPZLR+ZneAGZLtR1IVrS2qZh2RyS1sSWmZ7pzHCVe2XkmUZvB9ow7PjPXK/LVW+G2ox8aEi0cVUbc7PNqy/DkU6me7kxx/8T6LJYPHuYSx4c1wN2mxByIjJc/BFralydu2Se7J6S8CJkQfHp7CaZTtF8zaDa2Xv7LL4DbBA+bpJPqr8Y8OHjoY0mT5pSzTSrW7A1VqY2cJjjsKDpeLHK4jVQK+DeBIuOdp8YvnrxKuPiggEG0jPMzllkZgoSdQASZF48zKCvYwm0ZbH40taA9tiSDvSQCOdxfnwiyxPaLBAH4jBAM7w4HP7gL0/Hglju6Lg5mY4W5g+ZWC2q3c/twDTJM8AToP0kEZKJyi90ew0ef7MkgCtMdhDmM7z/lzA1PFVpWzp71bHPnyClHD4EcE2U6UG6mCgUu6iauhQgJC4BcVwUIcUKN4QQrRD0bDbQlWVDFrH060KZRxhC8K4G2jX06vv7KUyuszh8d5qfSxYQ2iNF4K6IVlVU66fbX05KLJxKKwXOHx1r+Cre1RG4ybv3w9vCQHNa08pePVUuI28+jWFP4ZcHx8ItE7xI10BmfBEca+tWdvAbtOxi43/wAwnWJjqCvR6LTxrgpeWea1lznNxxhILCzRYS7UlzieeZLkGFwT6jg94hubRmNTHplpdS8RSdUgDIgkxysPDPy5KZWqhpIkDdaJnmc56x6oupmoxywOnhulhEmtVa0ZjLLPWPHXyUXG7Uaxok8cucrP9otrMFPeL4g2PUa8lkjtWviZbRYXT+Z0wP3SmnvSk8rgeu00tq2ssNo9oQ17akjuuBz01+h8lo8JtkOgyDIEdCssz+nNaqA+tUORMNFhJJP28uSYoUqmEcaR7zGwWWBdE3jQ8I5hPR1UOxR6WfSN7+PU6ltAupva79JgnosLhtrj5ie6D3uB9M7KfidsbzYLo+UgARE3AI0B6q1rIyWUv5OXpZwf3Mv8PiXb9z/PRV/abAfiB8VgPxWCOHxAPynnnB5woezMUXSXEySYk6NiTnz5KacWWkXj9uE+aNF7+UwcnsymjN4LaLXMtc8IzzyVxs/FOMudpmP0+81T9osF+GqfiGD+3UMPH6Hk3t+l2fXqElHGwJnukjwnL1Qdam4fsd6RxUnhcmxwW0JMk5iBmB1n08+Ss3Yu3dnl45Z5LM4amXA3A/xkG8TJnOyCpjHMFrzGdwYgiP3ss7G2OVyaEbNzwy4q7RBb3hAuZtYWEWjgNOFlmNsuBDi083a3gCeRsRbgpNWtvAkOJbbhnmOnzDx8lU16we+4kGHHxbJ+3C4jkuMOWNrDwSw2/BFwuKDu65wsfSTpNzZQsdhd0+/NFXa34gIsAWzE5mB45+ilEbxg/blGnuFPklprt2TiuxWLCXBTFCVPxeEjvDL6KC4L0FNsbY7oklFrsA2SgriEhRShCiauIXNaoQ5DKdhJCshfEJA6FFpYoHIqQ18rx065ReJI2IyT6H6OIjNWNPEWVRuoqFfdN8kJwyd5L6jjffRTaeLlZypUBuEVfGO+Edz5tOo0RtPRvkK6q7bHg21KqGMLvzR5W/lVOzv71T4bLMB3nnK2vib+pWIxHampu7paZyiCpnZftKaYIf3XE7xm08M16Haoxwjy0pZeWeh7V2qykIaLkboFxAHy/vmsljtp2k5Hjqqfa3aJhkzrA+58o8lnq+0alY7rAY+30ssbUOVs+OkbWlpjXHL7ZbfE/GVxSnuZuOhGg+i9Z2BgGMY0NYB5X5eELyvs4xtGDImTvgjPM56Lc7O23lBNvXTPzQbGl10EeWbxtCLDKL+OnRU22uyNPEC3dMy1wzaYi1oKl7P2jvAE3tp9fGfVXNGpaZ4eCLGaks+BeWU/3PCe1PZ6vhXzUaN0ABtVvyuuZn9JyseOag7KqNO8J75ItJ9IuRz6L6Hr0mVGFtRoc1wILXDeBBzEZELyDtb2D/CuNbDBxoCTUpgkuZ/kzVzOIzHTJ54xlCcZPLTKV+0m0nA2k3/NciDukg3OWpVnR2gaoFSwaLNad3+4dXEiQACRbU9DOOx2IY4iWwT8jQWwTFi8i0ERYTKeZji2CSJBmMmgu0aTkBf/AHkah4z6B3rP/pu6tdtRjmuIc11OSDkZIHTK46LzrG4h+EeWXcDdp/UMh4iVpsDihBc+JdEcs5//ACJ6azKZ2zgm12jcEuBG7cTkfMWEpmMozjldC/Nc+VyQMFtGvV3WxFMwDmDGoBFx5ZLR1sY1zSADIb3SQZsLGNcvXosVhtpbrtysIcNb+EcldYV7Z+YGRIFxbPPOFlzh8WZeDVUvla2rD/sl1apAAJmRfMQDcXN5Ety49EVJuTgZO6CeF4zPGw5WKh1Ko3ieIN89fMae8lBcQIkk3Gd5JM21jhPTivKW5px4wHrU4xcJ9MlVGi/Hu6C/T/tNuXNN1mFr8iAQPXTzJT2GIgS3Q3sMjdpBtOkHgVJxg390Ac4tlxzzH26Jp1K2GWKRtdE8dohMqA2j2VW47Cbtxl9LqyaTJmJ5ajL7IqjZGSUqulprO8mrWlbDozsLt1TcXhd24+X6KLC9JVbG2O6IrKLi8MGFwSFcQiHISRchUIC1P065CZDEQauZ1RmsSWTuLceixo4wa2UsHeCpQE7RrFuSy7/pifNfYzDUtfkWbHRbRMVa26Y4pyjWD+qrNqvghB01LhLDXIprbftbLH4tuap2YL4jy43AkqQXktgZmI/ZTMJSjujkCOudvFH1l7qiortmVoKfmm5PpFTg9kGq4iIg8cxy+nitz2f2LSpWc0H6ZEmJ4Ee7qFgtn3G7MiLeF59Fsdm4JgG8QSRzO8LfLJ0uTB6LDsvblz0eijXitMo9udld6atF7d7MjIiPrz6rJu2q7DvisxzSLTBLZ/xOq9J2sxrW7wZJAMkGCIme9bIc7WXnXafHsdINjBsZBtxB/jNEqip2bJdALW41uSPS+zuNFRrXNMgje4kyAZPvVaMYsQBlMzJjob+7rxrsTtOKW60/I5w1/N3gRGl48FrKG2eJMHmON88l3dKMJfFHyLVpzj8jN3hMfECeGtzb6IBXO+5tiYBAkx4cb+Cz2G2mN2GxBPies59VNpVCbmRGl5Ntb/RPwh/jSErJf5DzD+pPZ8Yet+IpD+y926WgWpugEf8AEwfQLHtdPT3wXve0dm08VRfQrAQ+bSO6YG64cCDB8F4TtjZVTB1nUquYu06OaflcOX8pqlcYYG1eUPUMWZzPu6udm46M3cCMiZysPLzWVD09RxBFpt79U3tW3CF5J7smtx2zGV2E0yGvbBFrnecBc+PqqNmM+E7cqNDXtykAQNY4/wAKRsraO66SLGQbyBIgmI/yPGbTKucQaVdsVItFza2RdPL69Fj2UzimvBr131trD5KXD4pu+Mud468YVxRqNaAWiJjLumx15ZiOSz+M2QaZmm4G07pzz3Yn1uuw+0XMlr2nmLxIyy+YLiqpS5DX3bcI1bcRAPHegAwcjO9ytz8kLiTJ5TGuVun8qkobUEADOYIHC38eeikjGDMmZBib2FuuceVl3fPbGKj2K6emUpuUuvBKpvuTY5TGQPso95V7cSLjzyv1T4qrPnPc2zVojt4HqgEKrr0t08tFP+Ihe0GfcI+k1MqJfsMW17kVTghT9dkGEzK9NCcZpSj0ZzWGcEkI2ooXZQ2EQTLagTjXKzpBOQoy5DCogrXJnaT94NJzTzQm8W2WnqFxKKfIvqY5rZP2RRkF5/KLdTw8lbbCwm+S531txgeiYw1Ldww5ifP6Zq02MN2mBMZX4T9b8V5/6m2pJnH0hLa0XmHwYP21njbw8vBWeGcWxAMcANdInVRMM6QBMSJtMQJj6FSm1Y16AQD/ABksravJsybG8ZjKhBayiBAtLmgGbEHl4arEdqdmV3sc6pSYYEiHAmBwMWNzkdV6FSeALCTPMxoTncqJicN8YuM7ovAzJ68PZXWZV4bBcNYPCtibQNCrNw0mHDlzHET9V6Bh6u8RkZFvHKE12l7BjdNRriM9LEzeRAPFUGyar6JFOoDu3LHEQIygzkmrtlqyuxeuMoceDe7Or7p8tL+fvNW2Dxb61QU6Z72ZJyaD+Y8TyVFgHh7YETp6X5FXXZet8HeFi4OMmc5uDMcCj6Kx42MU1tS/NGvZ2fpBnelz7d4m4PFug8LLCf1H7OHEUTacRRG9TNgajJ7zedtOIGhXoOFxm/n5JNoUg4DiMvHMdDktNLBnbz5Vo1FJaFZdv8EKGPrNYIYXB7eQqDeI5d4usq/DMJaXBpLRm6Dujq7II8JnU15QsFqs9k0K2IfuUWF7hcx+W9i4mzRMXK1PZDsLUxTRUrg0qJndtFR44tBHdH+RnLLIj1XZ+Ao4dop02BjRoIubXJzJ5koNssrCKguU2eebK/pw98HEVy2RJFK5zsN+o2Mo/L0V7iuwmApsh++XAHvOqO3r6wO7NuCnba2wKRM6RYRpn76rJ4jbe84vfAvYaNGVxxssi6coLBq0w+R7vRmO13Z1uFe19Gp8Sk8kCY3mkCS1xAAM6G2SpRibH3yWg2xSxmO/6VF7qTTIu0FxgjeAJBylZbFUH03FtRhY4aOEFTGVyN1qPRKw+IjPirWnXss4HX9++KtqFSyDZDkrT5i2iyZVTzSq+kVMpuXDWB/IWIpbw56e/BQfhqxlR6zRmPFaGg1XxvZLoXuqysoZa1duo0i9CJle0J0FNNToaoiggjCABGFZZyGoyWkcVziiBVMqS3LBYNxYNIcmiOogKx2c4nwzjksy90BwGlwOIOY81c7P2g2LWBj0F9eSxPqFeUJaCTrscfKNNQxO5mb2i5yGSsKdQZEkk21sSI3r5Zjz88m7HyM/Phwz4lBh9slhAdcacRw5ceaxowwbKt3I19N7hM6gETwOd5vIBzkKZg8dYAiSOGgJOeaxlLb4MaZW4Wt1CmYXa4yBvbe1Hhf3dU028Hb/AB5RsXu+IyIsbg6+/wB1m9r9nA+Yb0FhnNwbK0wlYTcxZs2ykSYvfO/grhmNZqd7mYOkJynS5WejNu1Si+DzLB7+FeGVbMJs7QcnFarDxIrNMggB41tMOtpeD1V5jMDQrt3XgHrzvmqdvZp1I/8At65Y06Ebw8Ab+qdjRzl9iNmp3LCLzA4nIi446eJyC7afaelTbutO/UNgG3vy/UVnquxKpEVMUN3g1sehMKds7DYfD94Dffq51z4cPBNqMmJOUUx7ZPZyk6ocTXpA13mZd3t0RADQbNtwhaR72sG7bdAgD0yVDU24NLKqx+2AdVb4LU8mixW1WssCs7tLbpvBVDjNsTZUmM2jnewzK4wdt+g9sbWMy42nLidPVPdmNkOxLt+oCGC4H3JVXsfZjsS8PfZk90ZTzPovRaNIUadhaFl6t5swjY0eYafnsmHaDacUqTRvQJjlxWW7d4dtTDue4jfpw4GO9EjfHT9k/SxoY0vkbzifLQe+KxfanbjqrtwG09/mNGqo1Ya5OoWvl+CgpiSfD7q2oNtdQ8JSkqzj0XNjGq0sIJiksKjgp5rkFjKH9/6fVFn10TAIRF11ydCPpxl76JqQpLXIPhDmtPTfUJVR2y5F50qTyVQKca5MwnGFbyYkOowmwiC6LOcuSpQqIRsZIAcNM+h/0olOoWm2R9CrYtkQciqx1EyQffApTU17o4M/Ur4rFYvPZZ4OrYkke4kJyqwOMzFvC/8AtVFFhFjkpg+vJZ3wxxh9nH6izdmPQlegQZHDKb9VKpuO8DcARxv+yiOxW6cuvjxTB2wBm09ZzQo1LeNWaq348o1o2qR9uXl0T7dtnUrIYfalN2sHgbeqkGonoRRj2TkuzVjtDGv1SP7Sk629+/BZIlD8VMqKFJTkzVu23OZvooNTaruM+7qgNZxKMvgSSu+DlqRbDahynpdDVxpMH2Peaz1TagybLjyXUadetYAtCFLDGq4yX5cEvG7RA1k29Ck2RgamJf3gRTBnKJ6zorTY/ZYAgvEnmtbhcK2mBOXuIQpBk14HMHRDGgAZCBpyv5KFtzacM3QeqPau0wG90x91h9r401HboMlZF8X8jTNrTWbq1Fdodr411QhlMZRJ/ZN47s4QwvY6SLlp14weKf2bgQ3P3KtqmJphhbJFrX+oR6ISl93hA9RdCtbPLZm8HTiFLDUdOmiKVseWaVCwuRgW9/RGHwuexAQhhwvipxjvp75pmE9SJHP7Ki8h7x587WTg92TRdwRW4hQvJWFI1dKcYF68yw2oghCNdF4FhdCVEGqF4FAQVABBIzt46J4NSOYHAg/6XMllAtRV8tbiMvASNbBE6e/fRK0Fp7wtxzTwjQhZuopb+5doydPY6ZOFi4G6tEEZXIz9+Cr6+yRN8/eauWcAn6FO90ttbWemH+TZJp8oyb9luHPwTYwlRvykjpK24wYzBKkswo1jqu4yaBzWeYv/AEYH4tcc+oRsrVtWg+BXoTcK3gLcpRU8E05AIysz5AyjjwjB0qNZ35I81ZYTs0516jpHDRbJuCbyThDRaYRNyBtS8cFNhOz9Nn5QrSlhmNFgAmcVjADAP+lW1toFdrkBJ45Lx2KDVU7S2raAY/lVlfGEqrxuMkwLn6dVbh7JG2T6Hdo4+ZAm9o49eaYwdENIc49TwTdCheXZqVubxA016Ll0Rl2gsbrE1GDHnYlxHcad2YmM1JZhwOZ4nNJw4DIcE40o0aI4w0a+k0zh98+zi2E0BNwn1HxFMjvN/wCQ+6z9X9PSW6v+DUhZ4ZxamixGysCF0rHD5GiFwcjLU24KFhB4QE8z5rmlcXc/RUXkiwnGpmUu8vXoziQEqaY5OhdFpCgomlJCWFCx1iNoTTQnAoQMFM1cPJkWPoU8llU0mDsqjYsSIj6hZmLcZRNxYHFSFGr4WcrfT+FnavStxzDsFTplCXLyvRJpY/gZ4a8/3UluNd0/0s+/DEOvY6Jk1XCwJsslfJHjIW+mtGsG0bcxPKbIP/VSDB9ys4NoVBmAfO6J+1xF28Nb8rEI9dsl+SE50KxfazQu2qT0+vH9kx+NcRc5e5VK3a4Nt11+QtGWoTpxjnWa2J1MZdB1TkZprIhZVKLxknurF3TPhY81Cq41oFpJ5D7rvw5d8x8PtCNmCCIrEAdb8or31HvysPXzUmhhYCliiBbX3qnBTTEFkuui214isIYp0ScsuKktphogI10I6jg2dNpIUrPbBRNQpQrHBxcCkBRBWQgYmluHeFmn0/hc18qbWpbzSOI/0qilUORzBg/RYP1DT7Jbo9MPXLJMKQFI265ZoZCTwQQjhd7yULIAciTYKNpXrTPQbAngmmpxq6Og0rSkSSrIPtKcaUw0p0FQg5K5CDZcCoQNckSqECc2bESFGq4IfltyOXnmFJLl0oc6oT/JHMoKXZX/AIM6jyuk/CTmPMH3xVhKNhSktBFvhgv08SuFAD8p9RrxT1Bp1GqlucmnFcrQc8yZf6eJzWHQJ0NQhEExXpoQLVMF4BcUgKIhCmOAqWAgkJXShUIKuSLlCBgomlNIgpkg/KpdpM3ak6Oz+itmKPtOnNMn9Nx4JfV176mjqPDItB0p/cVfhnfurCkZXmZIaixI98Uvv3ZHCRcnR//Z"/>
          <p:cNvSpPr>
            <a:spLocks noChangeAspect="1" noChangeArrowheads="1"/>
          </p:cNvSpPr>
          <p:nvPr/>
        </p:nvSpPr>
        <p:spPr bwMode="auto">
          <a:xfrm>
            <a:off x="63500" y="-1539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12976"/>
            <a:ext cx="4651201" cy="3322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41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908720"/>
            <a:ext cx="64087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/>
              <a:t>This one can also be seen as self explanatory but it does require active participation</a:t>
            </a:r>
          </a:p>
          <a:p>
            <a:pPr algn="ctr"/>
            <a:endParaRPr lang="en-CA" sz="4000" dirty="0"/>
          </a:p>
          <a:p>
            <a:pPr algn="ctr"/>
            <a:r>
              <a:rPr lang="en-CA" sz="4000" dirty="0" smtClean="0"/>
              <a:t>Turning a blind eye or simple witnessing is not peacemaking 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35145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What are Beatitudes?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35696" y="1988840"/>
            <a:ext cx="5112568" cy="3744416"/>
          </a:xfrm>
        </p:spPr>
        <p:txBody>
          <a:bodyPr>
            <a:normAutofit/>
          </a:bodyPr>
          <a:lstStyle/>
          <a:p>
            <a:r>
              <a:rPr lang="en-CA" sz="4400" dirty="0" smtClean="0"/>
              <a:t>Beatitudes are a set of teachings by Jesus. They are intended to guide your behaviour.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126736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0177" y="260648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/>
              <a:t>The Eighth Beatitude</a:t>
            </a:r>
            <a:endParaRPr lang="en-CA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290237" y="1268760"/>
            <a:ext cx="65527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/>
              <a:t>Blessed are those who are persecuted for righteousness’ sake, for theirs is the kingdom of heaven.</a:t>
            </a:r>
            <a:endParaRPr lang="en-CA" sz="4000" dirty="0"/>
          </a:p>
        </p:txBody>
      </p:sp>
      <p:pic>
        <p:nvPicPr>
          <p:cNvPr id="9218" name="Picture 2" descr="http://catholicexchange.com/wp-content/uploads/2010/06/daniell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663" y="4221088"/>
            <a:ext cx="3571875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7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772816"/>
            <a:ext cx="6552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/>
              <a:t>This beatitude tells us that when we do right things we should not give up, even when others persecute us for doing it.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180504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3568" y="980728"/>
            <a:ext cx="7488832" cy="4896544"/>
          </a:xfrm>
        </p:spPr>
        <p:txBody>
          <a:bodyPr>
            <a:normAutofit lnSpcReduction="10000"/>
          </a:bodyPr>
          <a:lstStyle/>
          <a:p>
            <a:r>
              <a:rPr lang="en-CA" sz="3600" dirty="0" smtClean="0"/>
              <a:t>There are two versions of beatitudes – one recorded in the gospel of Matthew, and another, least popular version is recorded in the Gospel of Luke.</a:t>
            </a:r>
          </a:p>
          <a:p>
            <a:endParaRPr lang="en-CA" sz="3600" dirty="0"/>
          </a:p>
          <a:p>
            <a:r>
              <a:rPr lang="en-CA" sz="3600" dirty="0" smtClean="0"/>
              <a:t>The two versions have major differences, like the time and places they were recorded at.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5634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36218"/>
            <a:ext cx="3587105" cy="512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7772400" cy="1470025"/>
          </a:xfrm>
        </p:spPr>
        <p:txBody>
          <a:bodyPr/>
          <a:lstStyle/>
          <a:p>
            <a:r>
              <a:rPr lang="en-CA" dirty="0" smtClean="0"/>
              <a:t>The Beatitudes of Matthew</a:t>
            </a:r>
            <a:endParaRPr lang="en-CA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333104" y="1412776"/>
            <a:ext cx="4896544" cy="864096"/>
          </a:xfrm>
        </p:spPr>
        <p:txBody>
          <a:bodyPr/>
          <a:lstStyle/>
          <a:p>
            <a:r>
              <a:rPr lang="en-CA" dirty="0" smtClean="0"/>
              <a:t>(5:3-12)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3209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First Beatitude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2776"/>
            <a:ext cx="7992888" cy="2260848"/>
          </a:xfrm>
        </p:spPr>
        <p:txBody>
          <a:bodyPr>
            <a:noAutofit/>
          </a:bodyPr>
          <a:lstStyle/>
          <a:p>
            <a:pPr algn="ctr"/>
            <a:r>
              <a:rPr lang="en-CA" sz="4400" dirty="0" smtClean="0"/>
              <a:t>Blessed are the poor in spirit,</a:t>
            </a:r>
          </a:p>
          <a:p>
            <a:pPr marL="0" indent="0" algn="ctr">
              <a:buNone/>
            </a:pPr>
            <a:r>
              <a:rPr lang="en-CA" sz="4400" dirty="0" smtClean="0"/>
              <a:t>   for theirs is the kingdom of      	heaven.</a:t>
            </a:r>
            <a:endParaRPr lang="en-CA" sz="4400" dirty="0"/>
          </a:p>
        </p:txBody>
      </p:sp>
      <p:pic>
        <p:nvPicPr>
          <p:cNvPr id="6148" name="Picture 4" descr="http://previous.presstv.ir/photo/20120525/yamini2012052517420103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45024"/>
            <a:ext cx="5471170" cy="307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8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836712"/>
            <a:ext cx="66967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/>
              <a:t>This means you ADMIT your 	weaknesses </a:t>
            </a:r>
          </a:p>
          <a:p>
            <a:pPr algn="ctr"/>
            <a:endParaRPr lang="en-CA" sz="4000" dirty="0"/>
          </a:p>
          <a:p>
            <a:pPr algn="ctr"/>
            <a:r>
              <a:rPr lang="en-CA" sz="4000" dirty="0" smtClean="0"/>
              <a:t>and</a:t>
            </a:r>
          </a:p>
          <a:p>
            <a:pPr algn="ctr"/>
            <a:endParaRPr lang="en-CA" sz="4000" dirty="0"/>
          </a:p>
          <a:p>
            <a:pPr algn="ctr"/>
            <a:r>
              <a:rPr lang="en-CA" sz="4000" dirty="0" smtClean="0"/>
              <a:t>You are not to consider yourself better than everyone else because of your strengths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92391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700808"/>
            <a:ext cx="70567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/>
              <a:t>People that are poor in spirit also admit that they need JESUS AND OTHER PEOPLE because they REASLIZE WE NEED HELP TO GET THROUGH LIFE!!</a:t>
            </a:r>
            <a:endParaRPr lang="en-CA" sz="4000" dirty="0"/>
          </a:p>
        </p:txBody>
      </p:sp>
    </p:spTree>
    <p:extLst>
      <p:ext uri="{BB962C8B-B14F-4D97-AF65-F5344CB8AC3E}">
        <p14:creationId xmlns:p14="http://schemas.microsoft.com/office/powerpoint/2010/main" val="225998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0872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dirty="0" smtClean="0"/>
              <a:t>The Second Beatitude</a:t>
            </a:r>
            <a:endParaRPr lang="en-CA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935596" y="1975865"/>
            <a:ext cx="7272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dirty="0" smtClean="0"/>
              <a:t>Blessed are those who mourn,</a:t>
            </a:r>
          </a:p>
          <a:p>
            <a:pPr algn="ctr"/>
            <a:r>
              <a:rPr lang="en-CA" sz="4000" dirty="0"/>
              <a:t>f</a:t>
            </a:r>
            <a:r>
              <a:rPr lang="en-CA" sz="4000" dirty="0" smtClean="0"/>
              <a:t>or they shall be comforted</a:t>
            </a:r>
            <a:endParaRPr lang="en-CA" sz="4000" dirty="0"/>
          </a:p>
        </p:txBody>
      </p:sp>
      <p:pic>
        <p:nvPicPr>
          <p:cNvPr id="4" name="Picture 4" descr="https://encrypted-tbn1.gstatic.com/images?q=tbn:ANd9GcRJK--9gTGD5VwleK0BumfAKpLFwYXJxlNfRs7C3dExDMBeqW2x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49080"/>
            <a:ext cx="27622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3962400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359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04664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dirty="0" smtClean="0"/>
              <a:t>That means</a:t>
            </a:r>
            <a:endParaRPr lang="en-CA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160093" y="2204864"/>
            <a:ext cx="64087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/>
              <a:t>When you see someone being sad, you come up to them and mourn with them, and that way not be selfish.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274185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446</Words>
  <Application>Microsoft Office PowerPoint</Application>
  <PresentationFormat>On-screen Show (4:3)</PresentationFormat>
  <Paragraphs>50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The Beatitudes</vt:lpstr>
      <vt:lpstr>What are Beatitudes?</vt:lpstr>
      <vt:lpstr>PowerPoint Presentation</vt:lpstr>
      <vt:lpstr>The Beatitudes of Matthew</vt:lpstr>
      <vt:lpstr>The First Beatitude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</dc:creator>
  <cp:lastModifiedBy>Donna Mattie</cp:lastModifiedBy>
  <cp:revision>11</cp:revision>
  <dcterms:created xsi:type="dcterms:W3CDTF">2013-09-06T03:23:46Z</dcterms:created>
  <dcterms:modified xsi:type="dcterms:W3CDTF">2014-01-13T22:51:47Z</dcterms:modified>
</cp:coreProperties>
</file>